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19" r:id="rId4"/>
    <p:sldId id="287" r:id="rId5"/>
    <p:sldId id="288" r:id="rId6"/>
    <p:sldId id="289" r:id="rId7"/>
    <p:sldId id="290" r:id="rId8"/>
    <p:sldId id="291" r:id="rId9"/>
    <p:sldId id="292" r:id="rId10"/>
    <p:sldId id="321" r:id="rId11"/>
    <p:sldId id="293" r:id="rId12"/>
    <p:sldId id="294" r:id="rId13"/>
    <p:sldId id="258" r:id="rId14"/>
    <p:sldId id="275" r:id="rId15"/>
    <p:sldId id="276" r:id="rId16"/>
    <p:sldId id="285" r:id="rId17"/>
    <p:sldId id="286" r:id="rId18"/>
    <p:sldId id="296" r:id="rId19"/>
    <p:sldId id="278" r:id="rId20"/>
    <p:sldId id="297" r:id="rId21"/>
    <p:sldId id="277" r:id="rId22"/>
    <p:sldId id="279" r:id="rId23"/>
    <p:sldId id="283" r:id="rId24"/>
    <p:sldId id="298" r:id="rId25"/>
    <p:sldId id="281" r:id="rId26"/>
    <p:sldId id="280" r:id="rId27"/>
    <p:sldId id="282" r:id="rId28"/>
    <p:sldId id="284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2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3C59575-8173-4426-9F0D-D2E14C8C17CC}">
          <p14:sldIdLst>
            <p14:sldId id="256"/>
            <p14:sldId id="257"/>
            <p14:sldId id="319"/>
            <p14:sldId id="287"/>
            <p14:sldId id="288"/>
            <p14:sldId id="289"/>
            <p14:sldId id="290"/>
            <p14:sldId id="291"/>
            <p14:sldId id="292"/>
            <p14:sldId id="321"/>
            <p14:sldId id="293"/>
            <p14:sldId id="294"/>
            <p14:sldId id="258"/>
            <p14:sldId id="275"/>
            <p14:sldId id="276"/>
            <p14:sldId id="285"/>
            <p14:sldId id="286"/>
            <p14:sldId id="296"/>
            <p14:sldId id="278"/>
            <p14:sldId id="297"/>
            <p14:sldId id="277"/>
            <p14:sldId id="279"/>
            <p14:sldId id="283"/>
            <p14:sldId id="298"/>
            <p14:sldId id="281"/>
            <p14:sldId id="280"/>
            <p14:sldId id="282"/>
            <p14:sldId id="284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C0F8"/>
    <a:srgbClr val="9660E9"/>
    <a:srgbClr val="915BDF"/>
    <a:srgbClr val="F074E0"/>
    <a:srgbClr val="FDC622"/>
    <a:srgbClr val="4BD5F6"/>
    <a:srgbClr val="2483FD"/>
    <a:srgbClr val="2B53BD"/>
    <a:srgbClr val="FBEC55"/>
    <a:srgbClr val="5BD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0" d="100"/>
          <a:sy n="50" d="100"/>
        </p:scale>
        <p:origin x="931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35626-06B8-4067-96BD-2A99E63546CD}" type="datetimeFigureOut">
              <a:rPr lang="zh-CN" altLang="en-US" smtClean="0"/>
              <a:t>2018/1/18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6296C-9C13-42B3-BFCD-9EEC888E2C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10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6296C-9C13-42B3-BFCD-9EEC888E2CF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8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848932"/>
      </p:ext>
    </p:extLst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C0688-9183-485F-AFB2-CD425F34AD61}" type="datetimeFigureOut">
              <a:rPr lang="zh-CN" altLang="en-US" smtClean="0"/>
              <a:t>2018/1/18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62F9E-F809-4798-9B80-9CAFE0D41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23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>
    <p:dissolv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 flipV="1">
            <a:off x="227827" y="5253972"/>
            <a:ext cx="1487446" cy="1297613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 flip="none" rotWithShape="1">
            <a:gsLst>
              <a:gs pos="22000">
                <a:srgbClr val="4BD5F6">
                  <a:alpha val="30000"/>
                </a:srgbClr>
              </a:gs>
              <a:gs pos="91000">
                <a:srgbClr val="2483FD">
                  <a:alpha val="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2186138" y="3959408"/>
            <a:ext cx="3344482" cy="2917646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 flip="none" rotWithShape="1">
            <a:gsLst>
              <a:gs pos="22000">
                <a:srgbClr val="FDC622">
                  <a:alpha val="30000"/>
                </a:srgbClr>
              </a:gs>
              <a:gs pos="91000">
                <a:srgbClr val="FB0ACF">
                  <a:alpha val="3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1550" y="955221"/>
            <a:ext cx="10248900" cy="49475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0" b="7"/>
          <a:stretch/>
        </p:blipFill>
        <p:spPr>
          <a:xfrm>
            <a:off x="5651500" y="955221"/>
            <a:ext cx="5568950" cy="4480056"/>
          </a:xfrm>
          <a:custGeom>
            <a:avLst/>
            <a:gdLst>
              <a:gd name="connsiteX0" fmla="*/ 0 w 5545364"/>
              <a:gd name="connsiteY0" fmla="*/ 0 h 4480056"/>
              <a:gd name="connsiteX1" fmla="*/ 5545364 w 5545364"/>
              <a:gd name="connsiteY1" fmla="*/ 0 h 4480056"/>
              <a:gd name="connsiteX2" fmla="*/ 5545364 w 5545364"/>
              <a:gd name="connsiteY2" fmla="*/ 4479730 h 4480056"/>
              <a:gd name="connsiteX3" fmla="*/ 5383815 w 5545364"/>
              <a:gd name="connsiteY3" fmla="*/ 4479938 h 4480056"/>
              <a:gd name="connsiteX4" fmla="*/ 3442348 w 5545364"/>
              <a:gd name="connsiteY4" fmla="*/ 4476831 h 4480056"/>
              <a:gd name="connsiteX5" fmla="*/ 2478131 w 5545364"/>
              <a:gd name="connsiteY5" fmla="*/ 4054796 h 4480056"/>
              <a:gd name="connsiteX6" fmla="*/ 59204 w 5545364"/>
              <a:gd name="connsiteY6" fmla="*/ 100429 h 4480056"/>
              <a:gd name="connsiteX7" fmla="*/ 0 w 5545364"/>
              <a:gd name="connsiteY7" fmla="*/ 1622 h 448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5364" h="4480056">
                <a:moveTo>
                  <a:pt x="0" y="0"/>
                </a:moveTo>
                <a:lnTo>
                  <a:pt x="5545364" y="0"/>
                </a:lnTo>
                <a:lnTo>
                  <a:pt x="5545364" y="4479730"/>
                </a:lnTo>
                <a:lnTo>
                  <a:pt x="5383815" y="4479938"/>
                </a:lnTo>
                <a:cubicBezTo>
                  <a:pt x="4659757" y="4480471"/>
                  <a:pt x="3877066" y="4479174"/>
                  <a:pt x="3442348" y="4476831"/>
                </a:cubicBezTo>
                <a:cubicBezTo>
                  <a:pt x="2746800" y="4473082"/>
                  <a:pt x="2783146" y="4429700"/>
                  <a:pt x="2478131" y="4054796"/>
                </a:cubicBezTo>
                <a:cubicBezTo>
                  <a:pt x="2249370" y="3773618"/>
                  <a:pt x="921835" y="1540864"/>
                  <a:pt x="59204" y="100429"/>
                </a:cubicBezTo>
                <a:lnTo>
                  <a:pt x="0" y="1622"/>
                </a:lnTo>
                <a:close/>
              </a:path>
            </a:pathLst>
          </a:custGeom>
        </p:spPr>
      </p:pic>
      <p:sp>
        <p:nvSpPr>
          <p:cNvPr id="12" name="流程图: 手动输入 11"/>
          <p:cNvSpPr/>
          <p:nvPr/>
        </p:nvSpPr>
        <p:spPr>
          <a:xfrm rot="16200000">
            <a:off x="5920370" y="-854882"/>
            <a:ext cx="5454854" cy="71265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27"/>
              <a:gd name="connsiteY0" fmla="*/ 5381 h 10000"/>
              <a:gd name="connsiteX1" fmla="*/ 10027 w 10027"/>
              <a:gd name="connsiteY1" fmla="*/ 0 h 10000"/>
              <a:gd name="connsiteX2" fmla="*/ 10027 w 10027"/>
              <a:gd name="connsiteY2" fmla="*/ 10000 h 10000"/>
              <a:gd name="connsiteX3" fmla="*/ 27 w 10027"/>
              <a:gd name="connsiteY3" fmla="*/ 10000 h 10000"/>
              <a:gd name="connsiteX4" fmla="*/ 0 w 10027"/>
              <a:gd name="connsiteY4" fmla="*/ 5381 h 10000"/>
              <a:gd name="connsiteX0" fmla="*/ 1238 w 11265"/>
              <a:gd name="connsiteY0" fmla="*/ 5469 h 10088"/>
              <a:gd name="connsiteX1" fmla="*/ 11265 w 11265"/>
              <a:gd name="connsiteY1" fmla="*/ 88 h 10088"/>
              <a:gd name="connsiteX2" fmla="*/ 11265 w 11265"/>
              <a:gd name="connsiteY2" fmla="*/ 10088 h 10088"/>
              <a:gd name="connsiteX3" fmla="*/ 1265 w 11265"/>
              <a:gd name="connsiteY3" fmla="*/ 10088 h 10088"/>
              <a:gd name="connsiteX4" fmla="*/ 1238 w 11265"/>
              <a:gd name="connsiteY4" fmla="*/ 5469 h 10088"/>
              <a:gd name="connsiteX0" fmla="*/ 881 w 10908"/>
              <a:gd name="connsiteY0" fmla="*/ 5453 h 10072"/>
              <a:gd name="connsiteX1" fmla="*/ 10908 w 10908"/>
              <a:gd name="connsiteY1" fmla="*/ 72 h 10072"/>
              <a:gd name="connsiteX2" fmla="*/ 10908 w 10908"/>
              <a:gd name="connsiteY2" fmla="*/ 10072 h 10072"/>
              <a:gd name="connsiteX3" fmla="*/ 908 w 10908"/>
              <a:gd name="connsiteY3" fmla="*/ 10072 h 10072"/>
              <a:gd name="connsiteX4" fmla="*/ 881 w 10908"/>
              <a:gd name="connsiteY4" fmla="*/ 5453 h 10072"/>
              <a:gd name="connsiteX0" fmla="*/ 294 w 10321"/>
              <a:gd name="connsiteY0" fmla="*/ 5453 h 10072"/>
              <a:gd name="connsiteX1" fmla="*/ 10321 w 10321"/>
              <a:gd name="connsiteY1" fmla="*/ 72 h 10072"/>
              <a:gd name="connsiteX2" fmla="*/ 10321 w 10321"/>
              <a:gd name="connsiteY2" fmla="*/ 10072 h 10072"/>
              <a:gd name="connsiteX3" fmla="*/ 321 w 10321"/>
              <a:gd name="connsiteY3" fmla="*/ 10072 h 10072"/>
              <a:gd name="connsiteX4" fmla="*/ 294 w 10321"/>
              <a:gd name="connsiteY4" fmla="*/ 5453 h 10072"/>
              <a:gd name="connsiteX0" fmla="*/ 287 w 10314"/>
              <a:gd name="connsiteY0" fmla="*/ 5453 h 10072"/>
              <a:gd name="connsiteX1" fmla="*/ 10314 w 10314"/>
              <a:gd name="connsiteY1" fmla="*/ 72 h 10072"/>
              <a:gd name="connsiteX2" fmla="*/ 10314 w 10314"/>
              <a:gd name="connsiteY2" fmla="*/ 10072 h 10072"/>
              <a:gd name="connsiteX3" fmla="*/ 314 w 10314"/>
              <a:gd name="connsiteY3" fmla="*/ 10072 h 10072"/>
              <a:gd name="connsiteX4" fmla="*/ 287 w 10314"/>
              <a:gd name="connsiteY4" fmla="*/ 5453 h 10072"/>
              <a:gd name="connsiteX0" fmla="*/ 287 w 10314"/>
              <a:gd name="connsiteY0" fmla="*/ 5381 h 10000"/>
              <a:gd name="connsiteX1" fmla="*/ 10314 w 10314"/>
              <a:gd name="connsiteY1" fmla="*/ 0 h 10000"/>
              <a:gd name="connsiteX2" fmla="*/ 10314 w 10314"/>
              <a:gd name="connsiteY2" fmla="*/ 10000 h 10000"/>
              <a:gd name="connsiteX3" fmla="*/ 314 w 10314"/>
              <a:gd name="connsiteY3" fmla="*/ 10000 h 10000"/>
              <a:gd name="connsiteX4" fmla="*/ 287 w 10314"/>
              <a:gd name="connsiteY4" fmla="*/ 5381 h 10000"/>
              <a:gd name="connsiteX0" fmla="*/ 275 w 10302"/>
              <a:gd name="connsiteY0" fmla="*/ 5381 h 10000"/>
              <a:gd name="connsiteX1" fmla="*/ 10302 w 10302"/>
              <a:gd name="connsiteY1" fmla="*/ 0 h 10000"/>
              <a:gd name="connsiteX2" fmla="*/ 10302 w 10302"/>
              <a:gd name="connsiteY2" fmla="*/ 10000 h 10000"/>
              <a:gd name="connsiteX3" fmla="*/ 302 w 10302"/>
              <a:gd name="connsiteY3" fmla="*/ 10000 h 10000"/>
              <a:gd name="connsiteX4" fmla="*/ 275 w 10302"/>
              <a:gd name="connsiteY4" fmla="*/ 5381 h 10000"/>
              <a:gd name="connsiteX0" fmla="*/ 190 w 10217"/>
              <a:gd name="connsiteY0" fmla="*/ 5381 h 10000"/>
              <a:gd name="connsiteX1" fmla="*/ 10217 w 10217"/>
              <a:gd name="connsiteY1" fmla="*/ 0 h 10000"/>
              <a:gd name="connsiteX2" fmla="*/ 10217 w 10217"/>
              <a:gd name="connsiteY2" fmla="*/ 10000 h 10000"/>
              <a:gd name="connsiteX3" fmla="*/ 217 w 10217"/>
              <a:gd name="connsiteY3" fmla="*/ 10000 h 10000"/>
              <a:gd name="connsiteX4" fmla="*/ 190 w 10217"/>
              <a:gd name="connsiteY4" fmla="*/ 5381 h 10000"/>
              <a:gd name="connsiteX0" fmla="*/ 166 w 10193"/>
              <a:gd name="connsiteY0" fmla="*/ 5381 h 10000"/>
              <a:gd name="connsiteX1" fmla="*/ 10193 w 10193"/>
              <a:gd name="connsiteY1" fmla="*/ 0 h 10000"/>
              <a:gd name="connsiteX2" fmla="*/ 10193 w 10193"/>
              <a:gd name="connsiteY2" fmla="*/ 10000 h 10000"/>
              <a:gd name="connsiteX3" fmla="*/ 193 w 10193"/>
              <a:gd name="connsiteY3" fmla="*/ 10000 h 10000"/>
              <a:gd name="connsiteX4" fmla="*/ 166 w 10193"/>
              <a:gd name="connsiteY4" fmla="*/ 5381 h 10000"/>
              <a:gd name="connsiteX0" fmla="*/ 200 w 10119"/>
              <a:gd name="connsiteY0" fmla="*/ 5401 h 10000"/>
              <a:gd name="connsiteX1" fmla="*/ 10119 w 10119"/>
              <a:gd name="connsiteY1" fmla="*/ 0 h 10000"/>
              <a:gd name="connsiteX2" fmla="*/ 10119 w 10119"/>
              <a:gd name="connsiteY2" fmla="*/ 10000 h 10000"/>
              <a:gd name="connsiteX3" fmla="*/ 119 w 10119"/>
              <a:gd name="connsiteY3" fmla="*/ 10000 h 10000"/>
              <a:gd name="connsiteX4" fmla="*/ 200 w 10119"/>
              <a:gd name="connsiteY4" fmla="*/ 5401 h 10000"/>
              <a:gd name="connsiteX0" fmla="*/ 189 w 10108"/>
              <a:gd name="connsiteY0" fmla="*/ 5401 h 10000"/>
              <a:gd name="connsiteX1" fmla="*/ 10108 w 10108"/>
              <a:gd name="connsiteY1" fmla="*/ 0 h 10000"/>
              <a:gd name="connsiteX2" fmla="*/ 10108 w 10108"/>
              <a:gd name="connsiteY2" fmla="*/ 10000 h 10000"/>
              <a:gd name="connsiteX3" fmla="*/ 108 w 10108"/>
              <a:gd name="connsiteY3" fmla="*/ 10000 h 10000"/>
              <a:gd name="connsiteX4" fmla="*/ 189 w 10108"/>
              <a:gd name="connsiteY4" fmla="*/ 5401 h 10000"/>
              <a:gd name="connsiteX0" fmla="*/ 297 w 10026"/>
              <a:gd name="connsiteY0" fmla="*/ 5238 h 10000"/>
              <a:gd name="connsiteX1" fmla="*/ 10026 w 10026"/>
              <a:gd name="connsiteY1" fmla="*/ 0 h 10000"/>
              <a:gd name="connsiteX2" fmla="*/ 10026 w 10026"/>
              <a:gd name="connsiteY2" fmla="*/ 10000 h 10000"/>
              <a:gd name="connsiteX3" fmla="*/ 26 w 10026"/>
              <a:gd name="connsiteY3" fmla="*/ 10000 h 10000"/>
              <a:gd name="connsiteX4" fmla="*/ 297 w 10026"/>
              <a:gd name="connsiteY4" fmla="*/ 5238 h 10000"/>
              <a:gd name="connsiteX0" fmla="*/ 161 w 10161"/>
              <a:gd name="connsiteY0" fmla="*/ 5258 h 10000"/>
              <a:gd name="connsiteX1" fmla="*/ 10161 w 10161"/>
              <a:gd name="connsiteY1" fmla="*/ 0 h 10000"/>
              <a:gd name="connsiteX2" fmla="*/ 10161 w 10161"/>
              <a:gd name="connsiteY2" fmla="*/ 10000 h 10000"/>
              <a:gd name="connsiteX3" fmla="*/ 161 w 10161"/>
              <a:gd name="connsiteY3" fmla="*/ 10000 h 10000"/>
              <a:gd name="connsiteX4" fmla="*/ 161 w 10161"/>
              <a:gd name="connsiteY4" fmla="*/ 5258 h 10000"/>
              <a:gd name="connsiteX0" fmla="*/ 814 w 10814"/>
              <a:gd name="connsiteY0" fmla="*/ 5258 h 10000"/>
              <a:gd name="connsiteX1" fmla="*/ 10814 w 10814"/>
              <a:gd name="connsiteY1" fmla="*/ 0 h 10000"/>
              <a:gd name="connsiteX2" fmla="*/ 10814 w 10814"/>
              <a:gd name="connsiteY2" fmla="*/ 10000 h 10000"/>
              <a:gd name="connsiteX3" fmla="*/ 636 w 10814"/>
              <a:gd name="connsiteY3" fmla="*/ 10000 h 10000"/>
              <a:gd name="connsiteX4" fmla="*/ 814 w 10814"/>
              <a:gd name="connsiteY4" fmla="*/ 5258 h 10000"/>
              <a:gd name="connsiteX0" fmla="*/ 440 w 10440"/>
              <a:gd name="connsiteY0" fmla="*/ 5258 h 10000"/>
              <a:gd name="connsiteX1" fmla="*/ 10440 w 10440"/>
              <a:gd name="connsiteY1" fmla="*/ 0 h 10000"/>
              <a:gd name="connsiteX2" fmla="*/ 10440 w 10440"/>
              <a:gd name="connsiteY2" fmla="*/ 10000 h 10000"/>
              <a:gd name="connsiteX3" fmla="*/ 262 w 10440"/>
              <a:gd name="connsiteY3" fmla="*/ 10000 h 10000"/>
              <a:gd name="connsiteX4" fmla="*/ 440 w 10440"/>
              <a:gd name="connsiteY4" fmla="*/ 5258 h 10000"/>
              <a:gd name="connsiteX0" fmla="*/ 517 w 10517"/>
              <a:gd name="connsiteY0" fmla="*/ 5258 h 10000"/>
              <a:gd name="connsiteX1" fmla="*/ 10517 w 10517"/>
              <a:gd name="connsiteY1" fmla="*/ 0 h 10000"/>
              <a:gd name="connsiteX2" fmla="*/ 10517 w 10517"/>
              <a:gd name="connsiteY2" fmla="*/ 10000 h 10000"/>
              <a:gd name="connsiteX3" fmla="*/ 339 w 10517"/>
              <a:gd name="connsiteY3" fmla="*/ 10000 h 10000"/>
              <a:gd name="connsiteX4" fmla="*/ 517 w 10517"/>
              <a:gd name="connsiteY4" fmla="*/ 5258 h 10000"/>
              <a:gd name="connsiteX0" fmla="*/ 440 w 10440"/>
              <a:gd name="connsiteY0" fmla="*/ 5258 h 10000"/>
              <a:gd name="connsiteX1" fmla="*/ 10440 w 10440"/>
              <a:gd name="connsiteY1" fmla="*/ 0 h 10000"/>
              <a:gd name="connsiteX2" fmla="*/ 10440 w 10440"/>
              <a:gd name="connsiteY2" fmla="*/ 10000 h 10000"/>
              <a:gd name="connsiteX3" fmla="*/ 262 w 10440"/>
              <a:gd name="connsiteY3" fmla="*/ 10000 h 10000"/>
              <a:gd name="connsiteX4" fmla="*/ 440 w 10440"/>
              <a:gd name="connsiteY4" fmla="*/ 5258 h 10000"/>
              <a:gd name="connsiteX0" fmla="*/ 276 w 10276"/>
              <a:gd name="connsiteY0" fmla="*/ 5258 h 10000"/>
              <a:gd name="connsiteX1" fmla="*/ 10276 w 10276"/>
              <a:gd name="connsiteY1" fmla="*/ 0 h 10000"/>
              <a:gd name="connsiteX2" fmla="*/ 10276 w 10276"/>
              <a:gd name="connsiteY2" fmla="*/ 10000 h 10000"/>
              <a:gd name="connsiteX3" fmla="*/ 98 w 10276"/>
              <a:gd name="connsiteY3" fmla="*/ 10000 h 10000"/>
              <a:gd name="connsiteX4" fmla="*/ 276 w 10276"/>
              <a:gd name="connsiteY4" fmla="*/ 5258 h 10000"/>
              <a:gd name="connsiteX0" fmla="*/ 301 w 10301"/>
              <a:gd name="connsiteY0" fmla="*/ 5258 h 10000"/>
              <a:gd name="connsiteX1" fmla="*/ 10301 w 10301"/>
              <a:gd name="connsiteY1" fmla="*/ 0 h 10000"/>
              <a:gd name="connsiteX2" fmla="*/ 10301 w 10301"/>
              <a:gd name="connsiteY2" fmla="*/ 10000 h 10000"/>
              <a:gd name="connsiteX3" fmla="*/ 123 w 10301"/>
              <a:gd name="connsiteY3" fmla="*/ 10000 h 10000"/>
              <a:gd name="connsiteX4" fmla="*/ 301 w 10301"/>
              <a:gd name="connsiteY4" fmla="*/ 5258 h 10000"/>
              <a:gd name="connsiteX0" fmla="*/ 371 w 10371"/>
              <a:gd name="connsiteY0" fmla="*/ 5258 h 10000"/>
              <a:gd name="connsiteX1" fmla="*/ 10371 w 10371"/>
              <a:gd name="connsiteY1" fmla="*/ 0 h 10000"/>
              <a:gd name="connsiteX2" fmla="*/ 10371 w 10371"/>
              <a:gd name="connsiteY2" fmla="*/ 10000 h 10000"/>
              <a:gd name="connsiteX3" fmla="*/ 193 w 10371"/>
              <a:gd name="connsiteY3" fmla="*/ 10000 h 10000"/>
              <a:gd name="connsiteX4" fmla="*/ 371 w 10371"/>
              <a:gd name="connsiteY4" fmla="*/ 5258 h 10000"/>
              <a:gd name="connsiteX0" fmla="*/ 415 w 10415"/>
              <a:gd name="connsiteY0" fmla="*/ 5258 h 10000"/>
              <a:gd name="connsiteX1" fmla="*/ 10415 w 10415"/>
              <a:gd name="connsiteY1" fmla="*/ 0 h 10000"/>
              <a:gd name="connsiteX2" fmla="*/ 10415 w 10415"/>
              <a:gd name="connsiteY2" fmla="*/ 10000 h 10000"/>
              <a:gd name="connsiteX3" fmla="*/ 237 w 10415"/>
              <a:gd name="connsiteY3" fmla="*/ 10000 h 10000"/>
              <a:gd name="connsiteX4" fmla="*/ 415 w 10415"/>
              <a:gd name="connsiteY4" fmla="*/ 5258 h 10000"/>
              <a:gd name="connsiteX0" fmla="*/ 226 w 10226"/>
              <a:gd name="connsiteY0" fmla="*/ 5371 h 10113"/>
              <a:gd name="connsiteX1" fmla="*/ 1156 w 10226"/>
              <a:gd name="connsiteY1" fmla="*/ 4740 h 10113"/>
              <a:gd name="connsiteX2" fmla="*/ 10226 w 10226"/>
              <a:gd name="connsiteY2" fmla="*/ 113 h 10113"/>
              <a:gd name="connsiteX3" fmla="*/ 10226 w 10226"/>
              <a:gd name="connsiteY3" fmla="*/ 10113 h 10113"/>
              <a:gd name="connsiteX4" fmla="*/ 48 w 10226"/>
              <a:gd name="connsiteY4" fmla="*/ 10113 h 10113"/>
              <a:gd name="connsiteX5" fmla="*/ 226 w 10226"/>
              <a:gd name="connsiteY5" fmla="*/ 5371 h 10113"/>
              <a:gd name="connsiteX0" fmla="*/ 80 w 10365"/>
              <a:gd name="connsiteY0" fmla="*/ 5799 h 10113"/>
              <a:gd name="connsiteX1" fmla="*/ 1295 w 10365"/>
              <a:gd name="connsiteY1" fmla="*/ 4740 h 10113"/>
              <a:gd name="connsiteX2" fmla="*/ 10365 w 10365"/>
              <a:gd name="connsiteY2" fmla="*/ 113 h 10113"/>
              <a:gd name="connsiteX3" fmla="*/ 10365 w 10365"/>
              <a:gd name="connsiteY3" fmla="*/ 10113 h 10113"/>
              <a:gd name="connsiteX4" fmla="*/ 187 w 10365"/>
              <a:gd name="connsiteY4" fmla="*/ 10113 h 10113"/>
              <a:gd name="connsiteX5" fmla="*/ 80 w 10365"/>
              <a:gd name="connsiteY5" fmla="*/ 5799 h 10113"/>
              <a:gd name="connsiteX0" fmla="*/ 68 w 10353"/>
              <a:gd name="connsiteY0" fmla="*/ 5802 h 10116"/>
              <a:gd name="connsiteX1" fmla="*/ 1105 w 10353"/>
              <a:gd name="connsiteY1" fmla="*/ 4636 h 10116"/>
              <a:gd name="connsiteX2" fmla="*/ 10353 w 10353"/>
              <a:gd name="connsiteY2" fmla="*/ 116 h 10116"/>
              <a:gd name="connsiteX3" fmla="*/ 10353 w 10353"/>
              <a:gd name="connsiteY3" fmla="*/ 10116 h 10116"/>
              <a:gd name="connsiteX4" fmla="*/ 175 w 10353"/>
              <a:gd name="connsiteY4" fmla="*/ 10116 h 10116"/>
              <a:gd name="connsiteX5" fmla="*/ 68 w 10353"/>
              <a:gd name="connsiteY5" fmla="*/ 5802 h 10116"/>
              <a:gd name="connsiteX0" fmla="*/ 68 w 10353"/>
              <a:gd name="connsiteY0" fmla="*/ 5802 h 10116"/>
              <a:gd name="connsiteX1" fmla="*/ 1105 w 10353"/>
              <a:gd name="connsiteY1" fmla="*/ 4636 h 10116"/>
              <a:gd name="connsiteX2" fmla="*/ 10353 w 10353"/>
              <a:gd name="connsiteY2" fmla="*/ 116 h 10116"/>
              <a:gd name="connsiteX3" fmla="*/ 10353 w 10353"/>
              <a:gd name="connsiteY3" fmla="*/ 10116 h 10116"/>
              <a:gd name="connsiteX4" fmla="*/ 175 w 10353"/>
              <a:gd name="connsiteY4" fmla="*/ 10116 h 10116"/>
              <a:gd name="connsiteX5" fmla="*/ 68 w 10353"/>
              <a:gd name="connsiteY5" fmla="*/ 5802 h 10116"/>
              <a:gd name="connsiteX0" fmla="*/ 68 w 10353"/>
              <a:gd name="connsiteY0" fmla="*/ 5792 h 10106"/>
              <a:gd name="connsiteX1" fmla="*/ 1105 w 10353"/>
              <a:gd name="connsiteY1" fmla="*/ 4626 h 10106"/>
              <a:gd name="connsiteX2" fmla="*/ 10353 w 10353"/>
              <a:gd name="connsiteY2" fmla="*/ 106 h 10106"/>
              <a:gd name="connsiteX3" fmla="*/ 10353 w 10353"/>
              <a:gd name="connsiteY3" fmla="*/ 10106 h 10106"/>
              <a:gd name="connsiteX4" fmla="*/ 175 w 10353"/>
              <a:gd name="connsiteY4" fmla="*/ 10106 h 10106"/>
              <a:gd name="connsiteX5" fmla="*/ 68 w 10353"/>
              <a:gd name="connsiteY5" fmla="*/ 5792 h 10106"/>
              <a:gd name="connsiteX0" fmla="*/ 57 w 10342"/>
              <a:gd name="connsiteY0" fmla="*/ 5795 h 10109"/>
              <a:gd name="connsiteX1" fmla="*/ 952 w 10342"/>
              <a:gd name="connsiteY1" fmla="*/ 4415 h 10109"/>
              <a:gd name="connsiteX2" fmla="*/ 10342 w 10342"/>
              <a:gd name="connsiteY2" fmla="*/ 109 h 10109"/>
              <a:gd name="connsiteX3" fmla="*/ 10342 w 10342"/>
              <a:gd name="connsiteY3" fmla="*/ 10109 h 10109"/>
              <a:gd name="connsiteX4" fmla="*/ 164 w 10342"/>
              <a:gd name="connsiteY4" fmla="*/ 10109 h 10109"/>
              <a:gd name="connsiteX5" fmla="*/ 57 w 10342"/>
              <a:gd name="connsiteY5" fmla="*/ 5795 h 10109"/>
              <a:gd name="connsiteX0" fmla="*/ 57 w 10342"/>
              <a:gd name="connsiteY0" fmla="*/ 5686 h 10000"/>
              <a:gd name="connsiteX1" fmla="*/ 952 w 10342"/>
              <a:gd name="connsiteY1" fmla="*/ 4306 h 10000"/>
              <a:gd name="connsiteX2" fmla="*/ 10342 w 10342"/>
              <a:gd name="connsiteY2" fmla="*/ 0 h 10000"/>
              <a:gd name="connsiteX3" fmla="*/ 10342 w 10342"/>
              <a:gd name="connsiteY3" fmla="*/ 10000 h 10000"/>
              <a:gd name="connsiteX4" fmla="*/ 164 w 10342"/>
              <a:gd name="connsiteY4" fmla="*/ 10000 h 10000"/>
              <a:gd name="connsiteX5" fmla="*/ 57 w 10342"/>
              <a:gd name="connsiteY5" fmla="*/ 5686 h 10000"/>
              <a:gd name="connsiteX0" fmla="*/ 57 w 10342"/>
              <a:gd name="connsiteY0" fmla="*/ 5686 h 10000"/>
              <a:gd name="connsiteX1" fmla="*/ 952 w 10342"/>
              <a:gd name="connsiteY1" fmla="*/ 4306 h 10000"/>
              <a:gd name="connsiteX2" fmla="*/ 10342 w 10342"/>
              <a:gd name="connsiteY2" fmla="*/ 0 h 10000"/>
              <a:gd name="connsiteX3" fmla="*/ 10342 w 10342"/>
              <a:gd name="connsiteY3" fmla="*/ 10000 h 10000"/>
              <a:gd name="connsiteX4" fmla="*/ 164 w 10342"/>
              <a:gd name="connsiteY4" fmla="*/ 10000 h 10000"/>
              <a:gd name="connsiteX5" fmla="*/ 57 w 10342"/>
              <a:gd name="connsiteY5" fmla="*/ 5686 h 10000"/>
              <a:gd name="connsiteX0" fmla="*/ 10 w 10295"/>
              <a:gd name="connsiteY0" fmla="*/ 5686 h 10000"/>
              <a:gd name="connsiteX1" fmla="*/ 905 w 10295"/>
              <a:gd name="connsiteY1" fmla="*/ 4306 h 10000"/>
              <a:gd name="connsiteX2" fmla="*/ 10295 w 10295"/>
              <a:gd name="connsiteY2" fmla="*/ 0 h 10000"/>
              <a:gd name="connsiteX3" fmla="*/ 10295 w 10295"/>
              <a:gd name="connsiteY3" fmla="*/ 10000 h 10000"/>
              <a:gd name="connsiteX4" fmla="*/ 117 w 10295"/>
              <a:gd name="connsiteY4" fmla="*/ 10000 h 10000"/>
              <a:gd name="connsiteX5" fmla="*/ 10 w 10295"/>
              <a:gd name="connsiteY5" fmla="*/ 5686 h 10000"/>
              <a:gd name="connsiteX0" fmla="*/ 4 w 10289"/>
              <a:gd name="connsiteY0" fmla="*/ 5686 h 10000"/>
              <a:gd name="connsiteX1" fmla="*/ 899 w 10289"/>
              <a:gd name="connsiteY1" fmla="*/ 4306 h 10000"/>
              <a:gd name="connsiteX2" fmla="*/ 10289 w 10289"/>
              <a:gd name="connsiteY2" fmla="*/ 0 h 10000"/>
              <a:gd name="connsiteX3" fmla="*/ 10289 w 10289"/>
              <a:gd name="connsiteY3" fmla="*/ 10000 h 10000"/>
              <a:gd name="connsiteX4" fmla="*/ 111 w 10289"/>
              <a:gd name="connsiteY4" fmla="*/ 10000 h 10000"/>
              <a:gd name="connsiteX5" fmla="*/ 4 w 10289"/>
              <a:gd name="connsiteY5" fmla="*/ 5686 h 10000"/>
              <a:gd name="connsiteX0" fmla="*/ 234 w 10412"/>
              <a:gd name="connsiteY0" fmla="*/ 5659 h 10000"/>
              <a:gd name="connsiteX1" fmla="*/ 1022 w 10412"/>
              <a:gd name="connsiteY1" fmla="*/ 4306 h 10000"/>
              <a:gd name="connsiteX2" fmla="*/ 10412 w 10412"/>
              <a:gd name="connsiteY2" fmla="*/ 0 h 10000"/>
              <a:gd name="connsiteX3" fmla="*/ 10412 w 10412"/>
              <a:gd name="connsiteY3" fmla="*/ 10000 h 10000"/>
              <a:gd name="connsiteX4" fmla="*/ 234 w 10412"/>
              <a:gd name="connsiteY4" fmla="*/ 10000 h 10000"/>
              <a:gd name="connsiteX5" fmla="*/ 234 w 10412"/>
              <a:gd name="connsiteY5" fmla="*/ 5659 h 10000"/>
              <a:gd name="connsiteX0" fmla="*/ 197 w 10375"/>
              <a:gd name="connsiteY0" fmla="*/ 5659 h 10000"/>
              <a:gd name="connsiteX1" fmla="*/ 985 w 10375"/>
              <a:gd name="connsiteY1" fmla="*/ 4306 h 10000"/>
              <a:gd name="connsiteX2" fmla="*/ 10375 w 10375"/>
              <a:gd name="connsiteY2" fmla="*/ 0 h 10000"/>
              <a:gd name="connsiteX3" fmla="*/ 10375 w 10375"/>
              <a:gd name="connsiteY3" fmla="*/ 10000 h 10000"/>
              <a:gd name="connsiteX4" fmla="*/ 197 w 10375"/>
              <a:gd name="connsiteY4" fmla="*/ 10000 h 10000"/>
              <a:gd name="connsiteX5" fmla="*/ 197 w 10375"/>
              <a:gd name="connsiteY5" fmla="*/ 5659 h 10000"/>
              <a:gd name="connsiteX0" fmla="*/ 61 w 10239"/>
              <a:gd name="connsiteY0" fmla="*/ 5659 h 10000"/>
              <a:gd name="connsiteX1" fmla="*/ 849 w 10239"/>
              <a:gd name="connsiteY1" fmla="*/ 4306 h 10000"/>
              <a:gd name="connsiteX2" fmla="*/ 10239 w 10239"/>
              <a:gd name="connsiteY2" fmla="*/ 0 h 10000"/>
              <a:gd name="connsiteX3" fmla="*/ 10239 w 10239"/>
              <a:gd name="connsiteY3" fmla="*/ 10000 h 10000"/>
              <a:gd name="connsiteX4" fmla="*/ 61 w 10239"/>
              <a:gd name="connsiteY4" fmla="*/ 10000 h 10000"/>
              <a:gd name="connsiteX5" fmla="*/ 61 w 10239"/>
              <a:gd name="connsiteY5" fmla="*/ 5659 h 10000"/>
              <a:gd name="connsiteX0" fmla="*/ 13 w 10191"/>
              <a:gd name="connsiteY0" fmla="*/ 5659 h 10000"/>
              <a:gd name="connsiteX1" fmla="*/ 801 w 10191"/>
              <a:gd name="connsiteY1" fmla="*/ 4306 h 10000"/>
              <a:gd name="connsiteX2" fmla="*/ 10191 w 10191"/>
              <a:gd name="connsiteY2" fmla="*/ 0 h 10000"/>
              <a:gd name="connsiteX3" fmla="*/ 10191 w 10191"/>
              <a:gd name="connsiteY3" fmla="*/ 10000 h 10000"/>
              <a:gd name="connsiteX4" fmla="*/ 13 w 10191"/>
              <a:gd name="connsiteY4" fmla="*/ 10000 h 10000"/>
              <a:gd name="connsiteX5" fmla="*/ 13 w 10191"/>
              <a:gd name="connsiteY5" fmla="*/ 5659 h 10000"/>
              <a:gd name="connsiteX0" fmla="*/ 9 w 10187"/>
              <a:gd name="connsiteY0" fmla="*/ 5659 h 10000"/>
              <a:gd name="connsiteX1" fmla="*/ 797 w 10187"/>
              <a:gd name="connsiteY1" fmla="*/ 4306 h 10000"/>
              <a:gd name="connsiteX2" fmla="*/ 10187 w 10187"/>
              <a:gd name="connsiteY2" fmla="*/ 0 h 10000"/>
              <a:gd name="connsiteX3" fmla="*/ 10187 w 10187"/>
              <a:gd name="connsiteY3" fmla="*/ 10000 h 10000"/>
              <a:gd name="connsiteX4" fmla="*/ 9 w 10187"/>
              <a:gd name="connsiteY4" fmla="*/ 10000 h 10000"/>
              <a:gd name="connsiteX5" fmla="*/ 9 w 10187"/>
              <a:gd name="connsiteY5" fmla="*/ 5659 h 10000"/>
              <a:gd name="connsiteX0" fmla="*/ 28 w 10206"/>
              <a:gd name="connsiteY0" fmla="*/ 5659 h 10000"/>
              <a:gd name="connsiteX1" fmla="*/ 816 w 10206"/>
              <a:gd name="connsiteY1" fmla="*/ 4306 h 10000"/>
              <a:gd name="connsiteX2" fmla="*/ 10206 w 10206"/>
              <a:gd name="connsiteY2" fmla="*/ 0 h 10000"/>
              <a:gd name="connsiteX3" fmla="*/ 10206 w 10206"/>
              <a:gd name="connsiteY3" fmla="*/ 10000 h 10000"/>
              <a:gd name="connsiteX4" fmla="*/ 28 w 10206"/>
              <a:gd name="connsiteY4" fmla="*/ 10000 h 10000"/>
              <a:gd name="connsiteX5" fmla="*/ 28 w 10206"/>
              <a:gd name="connsiteY5" fmla="*/ 5659 h 10000"/>
              <a:gd name="connsiteX0" fmla="*/ 28 w 10206"/>
              <a:gd name="connsiteY0" fmla="*/ 5659 h 10000"/>
              <a:gd name="connsiteX1" fmla="*/ 816 w 10206"/>
              <a:gd name="connsiteY1" fmla="*/ 4306 h 10000"/>
              <a:gd name="connsiteX2" fmla="*/ 10206 w 10206"/>
              <a:gd name="connsiteY2" fmla="*/ 0 h 10000"/>
              <a:gd name="connsiteX3" fmla="*/ 10206 w 10206"/>
              <a:gd name="connsiteY3" fmla="*/ 10000 h 10000"/>
              <a:gd name="connsiteX4" fmla="*/ 28 w 10206"/>
              <a:gd name="connsiteY4" fmla="*/ 10000 h 10000"/>
              <a:gd name="connsiteX5" fmla="*/ 28 w 10206"/>
              <a:gd name="connsiteY5" fmla="*/ 5659 h 10000"/>
              <a:gd name="connsiteX0" fmla="*/ 28 w 10206"/>
              <a:gd name="connsiteY0" fmla="*/ 5659 h 10000"/>
              <a:gd name="connsiteX1" fmla="*/ 816 w 10206"/>
              <a:gd name="connsiteY1" fmla="*/ 4306 h 10000"/>
              <a:gd name="connsiteX2" fmla="*/ 10206 w 10206"/>
              <a:gd name="connsiteY2" fmla="*/ 0 h 10000"/>
              <a:gd name="connsiteX3" fmla="*/ 10206 w 10206"/>
              <a:gd name="connsiteY3" fmla="*/ 10000 h 10000"/>
              <a:gd name="connsiteX4" fmla="*/ 28 w 10206"/>
              <a:gd name="connsiteY4" fmla="*/ 10000 h 10000"/>
              <a:gd name="connsiteX5" fmla="*/ 28 w 10206"/>
              <a:gd name="connsiteY5" fmla="*/ 5659 h 10000"/>
              <a:gd name="connsiteX0" fmla="*/ 7 w 10185"/>
              <a:gd name="connsiteY0" fmla="*/ 5659 h 10000"/>
              <a:gd name="connsiteX1" fmla="*/ 795 w 10185"/>
              <a:gd name="connsiteY1" fmla="*/ 4306 h 10000"/>
              <a:gd name="connsiteX2" fmla="*/ 10185 w 10185"/>
              <a:gd name="connsiteY2" fmla="*/ 0 h 10000"/>
              <a:gd name="connsiteX3" fmla="*/ 10185 w 10185"/>
              <a:gd name="connsiteY3" fmla="*/ 10000 h 10000"/>
              <a:gd name="connsiteX4" fmla="*/ 7 w 10185"/>
              <a:gd name="connsiteY4" fmla="*/ 10000 h 10000"/>
              <a:gd name="connsiteX5" fmla="*/ 7 w 10185"/>
              <a:gd name="connsiteY5" fmla="*/ 5659 h 10000"/>
              <a:gd name="connsiteX0" fmla="*/ 7 w 10185"/>
              <a:gd name="connsiteY0" fmla="*/ 5659 h 10000"/>
              <a:gd name="connsiteX1" fmla="*/ 795 w 10185"/>
              <a:gd name="connsiteY1" fmla="*/ 4306 h 10000"/>
              <a:gd name="connsiteX2" fmla="*/ 10185 w 10185"/>
              <a:gd name="connsiteY2" fmla="*/ 0 h 10000"/>
              <a:gd name="connsiteX3" fmla="*/ 10185 w 10185"/>
              <a:gd name="connsiteY3" fmla="*/ 10000 h 10000"/>
              <a:gd name="connsiteX4" fmla="*/ 7 w 10185"/>
              <a:gd name="connsiteY4" fmla="*/ 10000 h 10000"/>
              <a:gd name="connsiteX5" fmla="*/ 7 w 10185"/>
              <a:gd name="connsiteY5" fmla="*/ 5659 h 10000"/>
              <a:gd name="connsiteX0" fmla="*/ 7 w 10185"/>
              <a:gd name="connsiteY0" fmla="*/ 5659 h 10000"/>
              <a:gd name="connsiteX1" fmla="*/ 795 w 10185"/>
              <a:gd name="connsiteY1" fmla="*/ 4306 h 10000"/>
              <a:gd name="connsiteX2" fmla="*/ 10185 w 10185"/>
              <a:gd name="connsiteY2" fmla="*/ 0 h 10000"/>
              <a:gd name="connsiteX3" fmla="*/ 10185 w 10185"/>
              <a:gd name="connsiteY3" fmla="*/ 10000 h 10000"/>
              <a:gd name="connsiteX4" fmla="*/ 7 w 10185"/>
              <a:gd name="connsiteY4" fmla="*/ 10000 h 10000"/>
              <a:gd name="connsiteX5" fmla="*/ 7 w 10185"/>
              <a:gd name="connsiteY5" fmla="*/ 5659 h 10000"/>
              <a:gd name="connsiteX0" fmla="*/ 7 w 10185"/>
              <a:gd name="connsiteY0" fmla="*/ 5659 h 10000"/>
              <a:gd name="connsiteX1" fmla="*/ 795 w 10185"/>
              <a:gd name="connsiteY1" fmla="*/ 4306 h 10000"/>
              <a:gd name="connsiteX2" fmla="*/ 10185 w 10185"/>
              <a:gd name="connsiteY2" fmla="*/ 0 h 10000"/>
              <a:gd name="connsiteX3" fmla="*/ 10185 w 10185"/>
              <a:gd name="connsiteY3" fmla="*/ 10000 h 10000"/>
              <a:gd name="connsiteX4" fmla="*/ 7 w 10185"/>
              <a:gd name="connsiteY4" fmla="*/ 10000 h 10000"/>
              <a:gd name="connsiteX5" fmla="*/ 7 w 10185"/>
              <a:gd name="connsiteY5" fmla="*/ 5659 h 10000"/>
              <a:gd name="connsiteX0" fmla="*/ 7 w 10185"/>
              <a:gd name="connsiteY0" fmla="*/ 5659 h 10000"/>
              <a:gd name="connsiteX1" fmla="*/ 795 w 10185"/>
              <a:gd name="connsiteY1" fmla="*/ 4306 h 10000"/>
              <a:gd name="connsiteX2" fmla="*/ 10185 w 10185"/>
              <a:gd name="connsiteY2" fmla="*/ 0 h 10000"/>
              <a:gd name="connsiteX3" fmla="*/ 10185 w 10185"/>
              <a:gd name="connsiteY3" fmla="*/ 10000 h 10000"/>
              <a:gd name="connsiteX4" fmla="*/ 7 w 10185"/>
              <a:gd name="connsiteY4" fmla="*/ 10000 h 10000"/>
              <a:gd name="connsiteX5" fmla="*/ 7 w 10185"/>
              <a:gd name="connsiteY5" fmla="*/ 5659 h 10000"/>
              <a:gd name="connsiteX0" fmla="*/ 7 w 10185"/>
              <a:gd name="connsiteY0" fmla="*/ 5659 h 10000"/>
              <a:gd name="connsiteX1" fmla="*/ 795 w 10185"/>
              <a:gd name="connsiteY1" fmla="*/ 4306 h 10000"/>
              <a:gd name="connsiteX2" fmla="*/ 10185 w 10185"/>
              <a:gd name="connsiteY2" fmla="*/ 0 h 10000"/>
              <a:gd name="connsiteX3" fmla="*/ 10185 w 10185"/>
              <a:gd name="connsiteY3" fmla="*/ 10000 h 10000"/>
              <a:gd name="connsiteX4" fmla="*/ 7 w 10185"/>
              <a:gd name="connsiteY4" fmla="*/ 10000 h 10000"/>
              <a:gd name="connsiteX5" fmla="*/ 7 w 10185"/>
              <a:gd name="connsiteY5" fmla="*/ 565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5" h="10000">
                <a:moveTo>
                  <a:pt x="7" y="5659"/>
                </a:moveTo>
                <a:cubicBezTo>
                  <a:pt x="14" y="4683"/>
                  <a:pt x="95" y="4734"/>
                  <a:pt x="795" y="4306"/>
                </a:cubicBezTo>
                <a:cubicBezTo>
                  <a:pt x="1495" y="3878"/>
                  <a:pt x="8673" y="627"/>
                  <a:pt x="10185" y="0"/>
                </a:cubicBezTo>
                <a:lnTo>
                  <a:pt x="10185" y="10000"/>
                </a:lnTo>
                <a:lnTo>
                  <a:pt x="7" y="10000"/>
                </a:lnTo>
                <a:cubicBezTo>
                  <a:pt x="-2" y="8861"/>
                  <a:pt x="0" y="6635"/>
                  <a:pt x="7" y="5659"/>
                </a:cubicBezTo>
                <a:close/>
              </a:path>
            </a:pathLst>
          </a:custGeom>
          <a:gradFill flip="none" rotWithShape="1">
            <a:gsLst>
              <a:gs pos="0">
                <a:srgbClr val="2B53BD">
                  <a:alpha val="48000"/>
                </a:srgbClr>
              </a:gs>
              <a:gs pos="91000">
                <a:srgbClr val="2B53BD"/>
              </a:gs>
            </a:gsLst>
            <a:lin ang="7200000" scaled="0"/>
            <a:tileRect/>
          </a:gra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7532915" y="3959408"/>
            <a:ext cx="1306285" cy="1139572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 flip="none" rotWithShape="1">
            <a:gsLst>
              <a:gs pos="22000">
                <a:srgbClr val="FDC622"/>
              </a:gs>
              <a:gs pos="91000">
                <a:srgbClr val="FB0ACF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flipV="1">
            <a:off x="6542312" y="4605166"/>
            <a:ext cx="566056" cy="493814"/>
          </a:xfrm>
          <a:custGeom>
            <a:avLst/>
            <a:gdLst>
              <a:gd name="connsiteX0" fmla="*/ 1124413 w 2264769"/>
              <a:gd name="connsiteY0" fmla="*/ 0 h 2064064"/>
              <a:gd name="connsiteX1" fmla="*/ 1407292 w 2264769"/>
              <a:gd name="connsiteY1" fmla="*/ 177153 h 2064064"/>
              <a:gd name="connsiteX2" fmla="*/ 1414406 w 2264769"/>
              <a:gd name="connsiteY2" fmla="*/ 190190 h 2064064"/>
              <a:gd name="connsiteX3" fmla="*/ 1419467 w 2264769"/>
              <a:gd name="connsiteY3" fmla="*/ 191527 h 2064064"/>
              <a:gd name="connsiteX4" fmla="*/ 2197219 w 2264769"/>
              <a:gd name="connsiteY4" fmla="*/ 1532479 h 2064064"/>
              <a:gd name="connsiteX5" fmla="*/ 2196011 w 2264769"/>
              <a:gd name="connsiteY5" fmla="*/ 1537307 h 2064064"/>
              <a:gd name="connsiteX6" fmla="*/ 2220090 w 2264769"/>
              <a:gd name="connsiteY6" fmla="*/ 1578935 h 2064064"/>
              <a:gd name="connsiteX7" fmla="*/ 2224313 w 2264769"/>
              <a:gd name="connsiteY7" fmla="*/ 1912679 h 2064064"/>
              <a:gd name="connsiteX8" fmla="*/ 1925900 w 2264769"/>
              <a:gd name="connsiteY8" fmla="*/ 2062187 h 2064064"/>
              <a:gd name="connsiteX9" fmla="*/ 1905445 w 2264769"/>
              <a:gd name="connsiteY9" fmla="*/ 2061219 h 2064064"/>
              <a:gd name="connsiteX10" fmla="*/ 1902399 w 2264769"/>
              <a:gd name="connsiteY10" fmla="*/ 2064064 h 2064064"/>
              <a:gd name="connsiteX11" fmla="*/ 389291 w 2264769"/>
              <a:gd name="connsiteY11" fmla="*/ 2064064 h 2064064"/>
              <a:gd name="connsiteX12" fmla="*/ 385062 w 2264769"/>
              <a:gd name="connsiteY12" fmla="*/ 2060114 h 2064064"/>
              <a:gd name="connsiteX13" fmla="*/ 384209 w 2264769"/>
              <a:gd name="connsiteY13" fmla="*/ 2060285 h 2064064"/>
              <a:gd name="connsiteX14" fmla="*/ 66671 w 2264769"/>
              <a:gd name="connsiteY14" fmla="*/ 1957460 h 2064064"/>
              <a:gd name="connsiteX15" fmla="*/ 57719 w 2264769"/>
              <a:gd name="connsiteY15" fmla="*/ 1531931 h 2064064"/>
              <a:gd name="connsiteX16" fmla="*/ 83681 w 2264769"/>
              <a:gd name="connsiteY16" fmla="*/ 1487416 h 2064064"/>
              <a:gd name="connsiteX17" fmla="*/ 82471 w 2264769"/>
              <a:gd name="connsiteY17" fmla="*/ 1479266 h 2064064"/>
              <a:gd name="connsiteX18" fmla="*/ 821369 w 2264769"/>
              <a:gd name="connsiteY18" fmla="*/ 205305 h 2064064"/>
              <a:gd name="connsiteX19" fmla="*/ 823655 w 2264769"/>
              <a:gd name="connsiteY19" fmla="*/ 204362 h 2064064"/>
              <a:gd name="connsiteX20" fmla="*/ 827198 w 2264769"/>
              <a:gd name="connsiteY20" fmla="*/ 203426 h 2064064"/>
              <a:gd name="connsiteX21" fmla="*/ 841535 w 2264769"/>
              <a:gd name="connsiteY21" fmla="*/ 177153 h 2064064"/>
              <a:gd name="connsiteX22" fmla="*/ 1124413 w 2264769"/>
              <a:gd name="connsiteY22" fmla="*/ 0 h 2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64769" h="2064064">
                <a:moveTo>
                  <a:pt x="1124413" y="0"/>
                </a:moveTo>
                <a:cubicBezTo>
                  <a:pt x="1234884" y="0"/>
                  <a:pt x="1334897" y="67699"/>
                  <a:pt x="1407292" y="177153"/>
                </a:cubicBezTo>
                <a:lnTo>
                  <a:pt x="1414406" y="190190"/>
                </a:lnTo>
                <a:lnTo>
                  <a:pt x="1419467" y="191527"/>
                </a:lnTo>
                <a:lnTo>
                  <a:pt x="2197219" y="1532479"/>
                </a:lnTo>
                <a:lnTo>
                  <a:pt x="2196011" y="1537307"/>
                </a:lnTo>
                <a:lnTo>
                  <a:pt x="2220090" y="1578935"/>
                </a:lnTo>
                <a:cubicBezTo>
                  <a:pt x="2275937" y="1697688"/>
                  <a:pt x="2281758" y="1818318"/>
                  <a:pt x="2224313" y="1912679"/>
                </a:cubicBezTo>
                <a:cubicBezTo>
                  <a:pt x="2166869" y="2007040"/>
                  <a:pt x="2057037" y="2057265"/>
                  <a:pt x="1925900" y="2062187"/>
                </a:cubicBezTo>
                <a:lnTo>
                  <a:pt x="1905445" y="2061219"/>
                </a:lnTo>
                <a:lnTo>
                  <a:pt x="1902399" y="2064064"/>
                </a:lnTo>
                <a:lnTo>
                  <a:pt x="389291" y="2064064"/>
                </a:lnTo>
                <a:lnTo>
                  <a:pt x="385062" y="2060114"/>
                </a:lnTo>
                <a:lnTo>
                  <a:pt x="384209" y="2060285"/>
                </a:lnTo>
                <a:cubicBezTo>
                  <a:pt x="253827" y="2075184"/>
                  <a:pt x="137680" y="2042086"/>
                  <a:pt x="66671" y="1957460"/>
                </a:cubicBezTo>
                <a:cubicBezTo>
                  <a:pt x="-22091" y="1851678"/>
                  <a:pt x="-19317" y="1690420"/>
                  <a:pt x="57719" y="1531931"/>
                </a:cubicBezTo>
                <a:lnTo>
                  <a:pt x="83681" y="1487416"/>
                </a:lnTo>
                <a:lnTo>
                  <a:pt x="82471" y="1479266"/>
                </a:lnTo>
                <a:lnTo>
                  <a:pt x="821369" y="205305"/>
                </a:lnTo>
                <a:lnTo>
                  <a:pt x="823655" y="204362"/>
                </a:lnTo>
                <a:lnTo>
                  <a:pt x="827198" y="203426"/>
                </a:lnTo>
                <a:lnTo>
                  <a:pt x="841535" y="177153"/>
                </a:lnTo>
                <a:cubicBezTo>
                  <a:pt x="913930" y="67699"/>
                  <a:pt x="1013942" y="0"/>
                  <a:pt x="1124413" y="0"/>
                </a:cubicBezTo>
                <a:close/>
              </a:path>
            </a:pathLst>
          </a:custGeom>
          <a:gradFill flip="none" rotWithShape="1">
            <a:gsLst>
              <a:gs pos="22000">
                <a:srgbClr val="4BD5F6"/>
              </a:gs>
              <a:gs pos="91000">
                <a:srgbClr val="2483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平行四边形 41"/>
          <p:cNvSpPr/>
          <p:nvPr/>
        </p:nvSpPr>
        <p:spPr>
          <a:xfrm flipH="1">
            <a:off x="5365749" y="954695"/>
            <a:ext cx="1046775" cy="1297472"/>
          </a:xfrm>
          <a:custGeom>
            <a:avLst/>
            <a:gdLst>
              <a:gd name="connsiteX0" fmla="*/ 0 w 937993"/>
              <a:gd name="connsiteY0" fmla="*/ 1399883 h 1399883"/>
              <a:gd name="connsiteX1" fmla="*/ 554026 w 937993"/>
              <a:gd name="connsiteY1" fmla="*/ 0 h 1399883"/>
              <a:gd name="connsiteX2" fmla="*/ 937993 w 937993"/>
              <a:gd name="connsiteY2" fmla="*/ 0 h 1399883"/>
              <a:gd name="connsiteX3" fmla="*/ 383967 w 937993"/>
              <a:gd name="connsiteY3" fmla="*/ 1399883 h 1399883"/>
              <a:gd name="connsiteX4" fmla="*/ 0 w 937993"/>
              <a:gd name="connsiteY4" fmla="*/ 1399883 h 1399883"/>
              <a:gd name="connsiteX0" fmla="*/ 0 w 1153893"/>
              <a:gd name="connsiteY0" fmla="*/ 1336383 h 1399883"/>
              <a:gd name="connsiteX1" fmla="*/ 769926 w 1153893"/>
              <a:gd name="connsiteY1" fmla="*/ 0 h 1399883"/>
              <a:gd name="connsiteX2" fmla="*/ 1153893 w 1153893"/>
              <a:gd name="connsiteY2" fmla="*/ 0 h 1399883"/>
              <a:gd name="connsiteX3" fmla="*/ 599867 w 1153893"/>
              <a:gd name="connsiteY3" fmla="*/ 1399883 h 1399883"/>
              <a:gd name="connsiteX4" fmla="*/ 0 w 1153893"/>
              <a:gd name="connsiteY4" fmla="*/ 1336383 h 1399883"/>
              <a:gd name="connsiteX0" fmla="*/ 0 w 1153893"/>
              <a:gd name="connsiteY0" fmla="*/ 1336383 h 1336383"/>
              <a:gd name="connsiteX1" fmla="*/ 769926 w 1153893"/>
              <a:gd name="connsiteY1" fmla="*/ 0 h 1336383"/>
              <a:gd name="connsiteX2" fmla="*/ 1153893 w 1153893"/>
              <a:gd name="connsiteY2" fmla="*/ 0 h 1336383"/>
              <a:gd name="connsiteX3" fmla="*/ 409367 w 1153893"/>
              <a:gd name="connsiteY3" fmla="*/ 1317333 h 1336383"/>
              <a:gd name="connsiteX4" fmla="*/ 0 w 1153893"/>
              <a:gd name="connsiteY4" fmla="*/ 1336383 h 1336383"/>
              <a:gd name="connsiteX0" fmla="*/ 0 w 1153893"/>
              <a:gd name="connsiteY0" fmla="*/ 1336383 h 1336383"/>
              <a:gd name="connsiteX1" fmla="*/ 769926 w 1153893"/>
              <a:gd name="connsiteY1" fmla="*/ 0 h 1336383"/>
              <a:gd name="connsiteX2" fmla="*/ 1153893 w 1153893"/>
              <a:gd name="connsiteY2" fmla="*/ 0 h 1336383"/>
              <a:gd name="connsiteX3" fmla="*/ 409367 w 1153893"/>
              <a:gd name="connsiteY3" fmla="*/ 1317333 h 1336383"/>
              <a:gd name="connsiteX4" fmla="*/ 0 w 1153893"/>
              <a:gd name="connsiteY4" fmla="*/ 1336383 h 1336383"/>
              <a:gd name="connsiteX0" fmla="*/ 0 w 1157068"/>
              <a:gd name="connsiteY0" fmla="*/ 1336383 h 1336383"/>
              <a:gd name="connsiteX1" fmla="*/ 773101 w 1157068"/>
              <a:gd name="connsiteY1" fmla="*/ 0 h 1336383"/>
              <a:gd name="connsiteX2" fmla="*/ 1157068 w 1157068"/>
              <a:gd name="connsiteY2" fmla="*/ 0 h 1336383"/>
              <a:gd name="connsiteX3" fmla="*/ 412542 w 1157068"/>
              <a:gd name="connsiteY3" fmla="*/ 1317333 h 1336383"/>
              <a:gd name="connsiteX4" fmla="*/ 0 w 1157068"/>
              <a:gd name="connsiteY4" fmla="*/ 1336383 h 1336383"/>
              <a:gd name="connsiteX0" fmla="*/ 0 w 1157068"/>
              <a:gd name="connsiteY0" fmla="*/ 1336383 h 1336383"/>
              <a:gd name="connsiteX1" fmla="*/ 773101 w 1157068"/>
              <a:gd name="connsiteY1" fmla="*/ 0 h 1336383"/>
              <a:gd name="connsiteX2" fmla="*/ 1157068 w 1157068"/>
              <a:gd name="connsiteY2" fmla="*/ 0 h 1336383"/>
              <a:gd name="connsiteX3" fmla="*/ 418892 w 1157068"/>
              <a:gd name="connsiteY3" fmla="*/ 1307808 h 1336383"/>
              <a:gd name="connsiteX4" fmla="*/ 0 w 1157068"/>
              <a:gd name="connsiteY4" fmla="*/ 1336383 h 1336383"/>
              <a:gd name="connsiteX0" fmla="*/ 7896 w 1164964"/>
              <a:gd name="connsiteY0" fmla="*/ 1336383 h 1487940"/>
              <a:gd name="connsiteX1" fmla="*/ 780997 w 1164964"/>
              <a:gd name="connsiteY1" fmla="*/ 0 h 1487940"/>
              <a:gd name="connsiteX2" fmla="*/ 1164964 w 1164964"/>
              <a:gd name="connsiteY2" fmla="*/ 0 h 1487940"/>
              <a:gd name="connsiteX3" fmla="*/ 426788 w 1164964"/>
              <a:gd name="connsiteY3" fmla="*/ 1307808 h 1487940"/>
              <a:gd name="connsiteX4" fmla="*/ 7896 w 1164964"/>
              <a:gd name="connsiteY4" fmla="*/ 1336383 h 1487940"/>
              <a:gd name="connsiteX0" fmla="*/ 0 w 1157068"/>
              <a:gd name="connsiteY0" fmla="*/ 1336383 h 1425654"/>
              <a:gd name="connsiteX1" fmla="*/ 773101 w 1157068"/>
              <a:gd name="connsiteY1" fmla="*/ 0 h 1425654"/>
              <a:gd name="connsiteX2" fmla="*/ 1157068 w 1157068"/>
              <a:gd name="connsiteY2" fmla="*/ 0 h 1425654"/>
              <a:gd name="connsiteX3" fmla="*/ 418892 w 1157068"/>
              <a:gd name="connsiteY3" fmla="*/ 1307808 h 1425654"/>
              <a:gd name="connsiteX4" fmla="*/ 0 w 1157068"/>
              <a:gd name="connsiteY4" fmla="*/ 1336383 h 1425654"/>
              <a:gd name="connsiteX0" fmla="*/ 15169 w 1172237"/>
              <a:gd name="connsiteY0" fmla="*/ 1336383 h 1461720"/>
              <a:gd name="connsiteX1" fmla="*/ 788270 w 1172237"/>
              <a:gd name="connsiteY1" fmla="*/ 0 h 1461720"/>
              <a:gd name="connsiteX2" fmla="*/ 1172237 w 1172237"/>
              <a:gd name="connsiteY2" fmla="*/ 0 h 1461720"/>
              <a:gd name="connsiteX3" fmla="*/ 434061 w 1172237"/>
              <a:gd name="connsiteY3" fmla="*/ 1307808 h 1461720"/>
              <a:gd name="connsiteX4" fmla="*/ 288673 w 1172237"/>
              <a:gd name="connsiteY4" fmla="*/ 1397977 h 1461720"/>
              <a:gd name="connsiteX5" fmla="*/ 15169 w 1172237"/>
              <a:gd name="connsiteY5" fmla="*/ 1336383 h 1461720"/>
              <a:gd name="connsiteX0" fmla="*/ 0 w 1157068"/>
              <a:gd name="connsiteY0" fmla="*/ 1336383 h 1439724"/>
              <a:gd name="connsiteX1" fmla="*/ 773101 w 1157068"/>
              <a:gd name="connsiteY1" fmla="*/ 0 h 1439724"/>
              <a:gd name="connsiteX2" fmla="*/ 1157068 w 1157068"/>
              <a:gd name="connsiteY2" fmla="*/ 0 h 1439724"/>
              <a:gd name="connsiteX3" fmla="*/ 418892 w 1157068"/>
              <a:gd name="connsiteY3" fmla="*/ 1307808 h 1439724"/>
              <a:gd name="connsiteX4" fmla="*/ 273504 w 1157068"/>
              <a:gd name="connsiteY4" fmla="*/ 1397977 h 1439724"/>
              <a:gd name="connsiteX5" fmla="*/ 0 w 1157068"/>
              <a:gd name="connsiteY5" fmla="*/ 1336383 h 1439724"/>
              <a:gd name="connsiteX0" fmla="*/ 0 w 1157068"/>
              <a:gd name="connsiteY0" fmla="*/ 1336383 h 1398658"/>
              <a:gd name="connsiteX1" fmla="*/ 773101 w 1157068"/>
              <a:gd name="connsiteY1" fmla="*/ 0 h 1398658"/>
              <a:gd name="connsiteX2" fmla="*/ 1157068 w 1157068"/>
              <a:gd name="connsiteY2" fmla="*/ 0 h 1398658"/>
              <a:gd name="connsiteX3" fmla="*/ 418892 w 1157068"/>
              <a:gd name="connsiteY3" fmla="*/ 1307808 h 1398658"/>
              <a:gd name="connsiteX4" fmla="*/ 273504 w 1157068"/>
              <a:gd name="connsiteY4" fmla="*/ 1397977 h 1398658"/>
              <a:gd name="connsiteX5" fmla="*/ 0 w 1157068"/>
              <a:gd name="connsiteY5" fmla="*/ 1336383 h 1398658"/>
              <a:gd name="connsiteX0" fmla="*/ 0 w 1157068"/>
              <a:gd name="connsiteY0" fmla="*/ 1336383 h 1398658"/>
              <a:gd name="connsiteX1" fmla="*/ 773101 w 1157068"/>
              <a:gd name="connsiteY1" fmla="*/ 0 h 1398658"/>
              <a:gd name="connsiteX2" fmla="*/ 1157068 w 1157068"/>
              <a:gd name="connsiteY2" fmla="*/ 0 h 1398658"/>
              <a:gd name="connsiteX3" fmla="*/ 418892 w 1157068"/>
              <a:gd name="connsiteY3" fmla="*/ 1307808 h 1398658"/>
              <a:gd name="connsiteX4" fmla="*/ 273504 w 1157068"/>
              <a:gd name="connsiteY4" fmla="*/ 1397977 h 1398658"/>
              <a:gd name="connsiteX5" fmla="*/ 0 w 1157068"/>
              <a:gd name="connsiteY5" fmla="*/ 1336383 h 1398658"/>
              <a:gd name="connsiteX0" fmla="*/ 0 w 1157068"/>
              <a:gd name="connsiteY0" fmla="*/ 1336383 h 1398658"/>
              <a:gd name="connsiteX1" fmla="*/ 773101 w 1157068"/>
              <a:gd name="connsiteY1" fmla="*/ 0 h 1398658"/>
              <a:gd name="connsiteX2" fmla="*/ 1157068 w 1157068"/>
              <a:gd name="connsiteY2" fmla="*/ 0 h 1398658"/>
              <a:gd name="connsiteX3" fmla="*/ 406192 w 1157068"/>
              <a:gd name="connsiteY3" fmla="*/ 1301458 h 1398658"/>
              <a:gd name="connsiteX4" fmla="*/ 273504 w 1157068"/>
              <a:gd name="connsiteY4" fmla="*/ 1397977 h 1398658"/>
              <a:gd name="connsiteX5" fmla="*/ 0 w 1157068"/>
              <a:gd name="connsiteY5" fmla="*/ 1336383 h 1398658"/>
              <a:gd name="connsiteX0" fmla="*/ 0 w 1157068"/>
              <a:gd name="connsiteY0" fmla="*/ 1336383 h 1432939"/>
              <a:gd name="connsiteX1" fmla="*/ 773101 w 1157068"/>
              <a:gd name="connsiteY1" fmla="*/ 0 h 1432939"/>
              <a:gd name="connsiteX2" fmla="*/ 1157068 w 1157068"/>
              <a:gd name="connsiteY2" fmla="*/ 0 h 1432939"/>
              <a:gd name="connsiteX3" fmla="*/ 406192 w 1157068"/>
              <a:gd name="connsiteY3" fmla="*/ 1301458 h 1432939"/>
              <a:gd name="connsiteX4" fmla="*/ 260804 w 1157068"/>
              <a:gd name="connsiteY4" fmla="*/ 1391627 h 1432939"/>
              <a:gd name="connsiteX5" fmla="*/ 0 w 1157068"/>
              <a:gd name="connsiteY5" fmla="*/ 1336383 h 1432939"/>
              <a:gd name="connsiteX0" fmla="*/ 0 w 1157068"/>
              <a:gd name="connsiteY0" fmla="*/ 1336383 h 1432939"/>
              <a:gd name="connsiteX1" fmla="*/ 773101 w 1157068"/>
              <a:gd name="connsiteY1" fmla="*/ 0 h 1432939"/>
              <a:gd name="connsiteX2" fmla="*/ 1157068 w 1157068"/>
              <a:gd name="connsiteY2" fmla="*/ 0 h 1432939"/>
              <a:gd name="connsiteX3" fmla="*/ 406192 w 1157068"/>
              <a:gd name="connsiteY3" fmla="*/ 1301458 h 1432939"/>
              <a:gd name="connsiteX4" fmla="*/ 260804 w 1157068"/>
              <a:gd name="connsiteY4" fmla="*/ 1391627 h 1432939"/>
              <a:gd name="connsiteX5" fmla="*/ 0 w 1157068"/>
              <a:gd name="connsiteY5" fmla="*/ 1336383 h 1432939"/>
              <a:gd name="connsiteX0" fmla="*/ 0 w 1157068"/>
              <a:gd name="connsiteY0" fmla="*/ 1336383 h 1392515"/>
              <a:gd name="connsiteX1" fmla="*/ 773101 w 1157068"/>
              <a:gd name="connsiteY1" fmla="*/ 0 h 1392515"/>
              <a:gd name="connsiteX2" fmla="*/ 1157068 w 1157068"/>
              <a:gd name="connsiteY2" fmla="*/ 0 h 1392515"/>
              <a:gd name="connsiteX3" fmla="*/ 406192 w 1157068"/>
              <a:gd name="connsiteY3" fmla="*/ 1301458 h 1392515"/>
              <a:gd name="connsiteX4" fmla="*/ 260804 w 1157068"/>
              <a:gd name="connsiteY4" fmla="*/ 1391627 h 1392515"/>
              <a:gd name="connsiteX5" fmla="*/ 0 w 1157068"/>
              <a:gd name="connsiteY5" fmla="*/ 1336383 h 1392515"/>
              <a:gd name="connsiteX0" fmla="*/ 0 w 1160243"/>
              <a:gd name="connsiteY0" fmla="*/ 1333208 h 1392399"/>
              <a:gd name="connsiteX1" fmla="*/ 776276 w 1160243"/>
              <a:gd name="connsiteY1" fmla="*/ 0 h 1392399"/>
              <a:gd name="connsiteX2" fmla="*/ 1160243 w 1160243"/>
              <a:gd name="connsiteY2" fmla="*/ 0 h 1392399"/>
              <a:gd name="connsiteX3" fmla="*/ 409367 w 1160243"/>
              <a:gd name="connsiteY3" fmla="*/ 1301458 h 1392399"/>
              <a:gd name="connsiteX4" fmla="*/ 263979 w 1160243"/>
              <a:gd name="connsiteY4" fmla="*/ 1391627 h 1392399"/>
              <a:gd name="connsiteX5" fmla="*/ 0 w 1160243"/>
              <a:gd name="connsiteY5" fmla="*/ 1333208 h 1392399"/>
              <a:gd name="connsiteX0" fmla="*/ 0 w 1160243"/>
              <a:gd name="connsiteY0" fmla="*/ 1333208 h 1429895"/>
              <a:gd name="connsiteX1" fmla="*/ 776276 w 1160243"/>
              <a:gd name="connsiteY1" fmla="*/ 0 h 1429895"/>
              <a:gd name="connsiteX2" fmla="*/ 1160243 w 1160243"/>
              <a:gd name="connsiteY2" fmla="*/ 0 h 1429895"/>
              <a:gd name="connsiteX3" fmla="*/ 409367 w 1160243"/>
              <a:gd name="connsiteY3" fmla="*/ 1301458 h 1429895"/>
              <a:gd name="connsiteX4" fmla="*/ 254454 w 1160243"/>
              <a:gd name="connsiteY4" fmla="*/ 1385277 h 1429895"/>
              <a:gd name="connsiteX5" fmla="*/ 0 w 1160243"/>
              <a:gd name="connsiteY5" fmla="*/ 1333208 h 1429895"/>
              <a:gd name="connsiteX0" fmla="*/ 0 w 1160243"/>
              <a:gd name="connsiteY0" fmla="*/ 1333208 h 1386317"/>
              <a:gd name="connsiteX1" fmla="*/ 776276 w 1160243"/>
              <a:gd name="connsiteY1" fmla="*/ 0 h 1386317"/>
              <a:gd name="connsiteX2" fmla="*/ 1160243 w 1160243"/>
              <a:gd name="connsiteY2" fmla="*/ 0 h 1386317"/>
              <a:gd name="connsiteX3" fmla="*/ 409367 w 1160243"/>
              <a:gd name="connsiteY3" fmla="*/ 1301458 h 1386317"/>
              <a:gd name="connsiteX4" fmla="*/ 254454 w 1160243"/>
              <a:gd name="connsiteY4" fmla="*/ 1385277 h 1386317"/>
              <a:gd name="connsiteX5" fmla="*/ 0 w 1160243"/>
              <a:gd name="connsiteY5" fmla="*/ 1333208 h 1386317"/>
              <a:gd name="connsiteX0" fmla="*/ 0 w 1160243"/>
              <a:gd name="connsiteY0" fmla="*/ 1333208 h 1386317"/>
              <a:gd name="connsiteX1" fmla="*/ 776276 w 1160243"/>
              <a:gd name="connsiteY1" fmla="*/ 0 h 1386317"/>
              <a:gd name="connsiteX2" fmla="*/ 1160243 w 1160243"/>
              <a:gd name="connsiteY2" fmla="*/ 0 h 1386317"/>
              <a:gd name="connsiteX3" fmla="*/ 390317 w 1160243"/>
              <a:gd name="connsiteY3" fmla="*/ 1291933 h 1386317"/>
              <a:gd name="connsiteX4" fmla="*/ 254454 w 1160243"/>
              <a:gd name="connsiteY4" fmla="*/ 1385277 h 1386317"/>
              <a:gd name="connsiteX5" fmla="*/ 0 w 1160243"/>
              <a:gd name="connsiteY5" fmla="*/ 1333208 h 1386317"/>
              <a:gd name="connsiteX0" fmla="*/ 0 w 1160243"/>
              <a:gd name="connsiteY0" fmla="*/ 1333208 h 1386317"/>
              <a:gd name="connsiteX1" fmla="*/ 776276 w 1160243"/>
              <a:gd name="connsiteY1" fmla="*/ 0 h 1386317"/>
              <a:gd name="connsiteX2" fmla="*/ 1160243 w 1160243"/>
              <a:gd name="connsiteY2" fmla="*/ 0 h 1386317"/>
              <a:gd name="connsiteX3" fmla="*/ 497473 w 1160243"/>
              <a:gd name="connsiteY3" fmla="*/ 1132389 h 1386317"/>
              <a:gd name="connsiteX4" fmla="*/ 254454 w 1160243"/>
              <a:gd name="connsiteY4" fmla="*/ 1385277 h 1386317"/>
              <a:gd name="connsiteX5" fmla="*/ 0 w 1160243"/>
              <a:gd name="connsiteY5" fmla="*/ 1333208 h 1386317"/>
              <a:gd name="connsiteX0" fmla="*/ 0 w 1160243"/>
              <a:gd name="connsiteY0" fmla="*/ 1333208 h 1386317"/>
              <a:gd name="connsiteX1" fmla="*/ 776276 w 1160243"/>
              <a:gd name="connsiteY1" fmla="*/ 0 h 1386317"/>
              <a:gd name="connsiteX2" fmla="*/ 1160243 w 1160243"/>
              <a:gd name="connsiteY2" fmla="*/ 0 h 1386317"/>
              <a:gd name="connsiteX3" fmla="*/ 497473 w 1160243"/>
              <a:gd name="connsiteY3" fmla="*/ 1132389 h 1386317"/>
              <a:gd name="connsiteX4" fmla="*/ 254454 w 1160243"/>
              <a:gd name="connsiteY4" fmla="*/ 1385277 h 1386317"/>
              <a:gd name="connsiteX5" fmla="*/ 0 w 1160243"/>
              <a:gd name="connsiteY5" fmla="*/ 1333208 h 1386317"/>
              <a:gd name="connsiteX0" fmla="*/ 0 w 1160243"/>
              <a:gd name="connsiteY0" fmla="*/ 1333208 h 1360628"/>
              <a:gd name="connsiteX1" fmla="*/ 776276 w 1160243"/>
              <a:gd name="connsiteY1" fmla="*/ 0 h 1360628"/>
              <a:gd name="connsiteX2" fmla="*/ 1160243 w 1160243"/>
              <a:gd name="connsiteY2" fmla="*/ 0 h 1360628"/>
              <a:gd name="connsiteX3" fmla="*/ 497473 w 1160243"/>
              <a:gd name="connsiteY3" fmla="*/ 1132389 h 1360628"/>
              <a:gd name="connsiteX4" fmla="*/ 278267 w 1160243"/>
              <a:gd name="connsiteY4" fmla="*/ 1349558 h 1360628"/>
              <a:gd name="connsiteX5" fmla="*/ 0 w 1160243"/>
              <a:gd name="connsiteY5" fmla="*/ 1333208 h 1360628"/>
              <a:gd name="connsiteX0" fmla="*/ 0 w 1160243"/>
              <a:gd name="connsiteY0" fmla="*/ 1333208 h 1365896"/>
              <a:gd name="connsiteX1" fmla="*/ 776276 w 1160243"/>
              <a:gd name="connsiteY1" fmla="*/ 0 h 1365896"/>
              <a:gd name="connsiteX2" fmla="*/ 1160243 w 1160243"/>
              <a:gd name="connsiteY2" fmla="*/ 0 h 1365896"/>
              <a:gd name="connsiteX3" fmla="*/ 497473 w 1160243"/>
              <a:gd name="connsiteY3" fmla="*/ 1132389 h 1365896"/>
              <a:gd name="connsiteX4" fmla="*/ 278267 w 1160243"/>
              <a:gd name="connsiteY4" fmla="*/ 1349558 h 1365896"/>
              <a:gd name="connsiteX5" fmla="*/ 0 w 1160243"/>
              <a:gd name="connsiteY5" fmla="*/ 1333208 h 1365896"/>
              <a:gd name="connsiteX0" fmla="*/ 0 w 1160243"/>
              <a:gd name="connsiteY0" fmla="*/ 1333208 h 1373081"/>
              <a:gd name="connsiteX1" fmla="*/ 776276 w 1160243"/>
              <a:gd name="connsiteY1" fmla="*/ 0 h 1373081"/>
              <a:gd name="connsiteX2" fmla="*/ 1160243 w 1160243"/>
              <a:gd name="connsiteY2" fmla="*/ 0 h 1373081"/>
              <a:gd name="connsiteX3" fmla="*/ 497473 w 1160243"/>
              <a:gd name="connsiteY3" fmla="*/ 1132389 h 1373081"/>
              <a:gd name="connsiteX4" fmla="*/ 271123 w 1160243"/>
              <a:gd name="connsiteY4" fmla="*/ 1361464 h 1373081"/>
              <a:gd name="connsiteX5" fmla="*/ 0 w 1160243"/>
              <a:gd name="connsiteY5" fmla="*/ 1333208 h 1373081"/>
              <a:gd name="connsiteX0" fmla="*/ 0 w 1160243"/>
              <a:gd name="connsiteY0" fmla="*/ 1333208 h 1373081"/>
              <a:gd name="connsiteX1" fmla="*/ 776276 w 1160243"/>
              <a:gd name="connsiteY1" fmla="*/ 0 h 1373081"/>
              <a:gd name="connsiteX2" fmla="*/ 1160243 w 1160243"/>
              <a:gd name="connsiteY2" fmla="*/ 0 h 1373081"/>
              <a:gd name="connsiteX3" fmla="*/ 497473 w 1160243"/>
              <a:gd name="connsiteY3" fmla="*/ 1132389 h 1373081"/>
              <a:gd name="connsiteX4" fmla="*/ 271123 w 1160243"/>
              <a:gd name="connsiteY4" fmla="*/ 1361464 h 1373081"/>
              <a:gd name="connsiteX5" fmla="*/ 0 w 1160243"/>
              <a:gd name="connsiteY5" fmla="*/ 1333208 h 1373081"/>
              <a:gd name="connsiteX0" fmla="*/ 0 w 1160243"/>
              <a:gd name="connsiteY0" fmla="*/ 1333208 h 1373081"/>
              <a:gd name="connsiteX1" fmla="*/ 776276 w 1160243"/>
              <a:gd name="connsiteY1" fmla="*/ 0 h 1373081"/>
              <a:gd name="connsiteX2" fmla="*/ 1160243 w 1160243"/>
              <a:gd name="connsiteY2" fmla="*/ 0 h 1373081"/>
              <a:gd name="connsiteX3" fmla="*/ 497473 w 1160243"/>
              <a:gd name="connsiteY3" fmla="*/ 1132389 h 1373081"/>
              <a:gd name="connsiteX4" fmla="*/ 271123 w 1160243"/>
              <a:gd name="connsiteY4" fmla="*/ 1361464 h 1373081"/>
              <a:gd name="connsiteX5" fmla="*/ 0 w 1160243"/>
              <a:gd name="connsiteY5" fmla="*/ 1333208 h 1373081"/>
              <a:gd name="connsiteX0" fmla="*/ 0 w 1160243"/>
              <a:gd name="connsiteY0" fmla="*/ 1333208 h 1370758"/>
              <a:gd name="connsiteX1" fmla="*/ 776276 w 1160243"/>
              <a:gd name="connsiteY1" fmla="*/ 0 h 1370758"/>
              <a:gd name="connsiteX2" fmla="*/ 1160243 w 1160243"/>
              <a:gd name="connsiteY2" fmla="*/ 0 h 1370758"/>
              <a:gd name="connsiteX3" fmla="*/ 497473 w 1160243"/>
              <a:gd name="connsiteY3" fmla="*/ 1132389 h 1370758"/>
              <a:gd name="connsiteX4" fmla="*/ 271123 w 1160243"/>
              <a:gd name="connsiteY4" fmla="*/ 1361464 h 1370758"/>
              <a:gd name="connsiteX5" fmla="*/ 0 w 1160243"/>
              <a:gd name="connsiteY5" fmla="*/ 1333208 h 1370758"/>
              <a:gd name="connsiteX0" fmla="*/ 0 w 1160243"/>
              <a:gd name="connsiteY0" fmla="*/ 1333208 h 1370758"/>
              <a:gd name="connsiteX1" fmla="*/ 776276 w 1160243"/>
              <a:gd name="connsiteY1" fmla="*/ 0 h 1370758"/>
              <a:gd name="connsiteX2" fmla="*/ 1160243 w 1160243"/>
              <a:gd name="connsiteY2" fmla="*/ 0 h 1370758"/>
              <a:gd name="connsiteX3" fmla="*/ 497473 w 1160243"/>
              <a:gd name="connsiteY3" fmla="*/ 1132389 h 1370758"/>
              <a:gd name="connsiteX4" fmla="*/ 271123 w 1160243"/>
              <a:gd name="connsiteY4" fmla="*/ 1361464 h 1370758"/>
              <a:gd name="connsiteX5" fmla="*/ 0 w 1160243"/>
              <a:gd name="connsiteY5" fmla="*/ 1333208 h 1370758"/>
              <a:gd name="connsiteX0" fmla="*/ 0 w 1160243"/>
              <a:gd name="connsiteY0" fmla="*/ 1333208 h 1369700"/>
              <a:gd name="connsiteX1" fmla="*/ 776276 w 1160243"/>
              <a:gd name="connsiteY1" fmla="*/ 0 h 1369700"/>
              <a:gd name="connsiteX2" fmla="*/ 1160243 w 1160243"/>
              <a:gd name="connsiteY2" fmla="*/ 0 h 1369700"/>
              <a:gd name="connsiteX3" fmla="*/ 497473 w 1160243"/>
              <a:gd name="connsiteY3" fmla="*/ 1132389 h 1369700"/>
              <a:gd name="connsiteX4" fmla="*/ 271123 w 1160243"/>
              <a:gd name="connsiteY4" fmla="*/ 1361464 h 1369700"/>
              <a:gd name="connsiteX5" fmla="*/ 0 w 1160243"/>
              <a:gd name="connsiteY5" fmla="*/ 1333208 h 1369700"/>
              <a:gd name="connsiteX0" fmla="*/ 0 w 1160243"/>
              <a:gd name="connsiteY0" fmla="*/ 1333208 h 1367927"/>
              <a:gd name="connsiteX1" fmla="*/ 776276 w 1160243"/>
              <a:gd name="connsiteY1" fmla="*/ 0 h 1367927"/>
              <a:gd name="connsiteX2" fmla="*/ 1160243 w 1160243"/>
              <a:gd name="connsiteY2" fmla="*/ 0 h 1367927"/>
              <a:gd name="connsiteX3" fmla="*/ 497473 w 1160243"/>
              <a:gd name="connsiteY3" fmla="*/ 1132389 h 1367927"/>
              <a:gd name="connsiteX4" fmla="*/ 271123 w 1160243"/>
              <a:gd name="connsiteY4" fmla="*/ 1361464 h 1367927"/>
              <a:gd name="connsiteX5" fmla="*/ 0 w 1160243"/>
              <a:gd name="connsiteY5" fmla="*/ 1333208 h 1367927"/>
              <a:gd name="connsiteX0" fmla="*/ 0 w 1174530"/>
              <a:gd name="connsiteY0" fmla="*/ 1328445 h 1373982"/>
              <a:gd name="connsiteX1" fmla="*/ 790563 w 1174530"/>
              <a:gd name="connsiteY1" fmla="*/ 0 h 1373982"/>
              <a:gd name="connsiteX2" fmla="*/ 1174530 w 1174530"/>
              <a:gd name="connsiteY2" fmla="*/ 0 h 1373982"/>
              <a:gd name="connsiteX3" fmla="*/ 511760 w 1174530"/>
              <a:gd name="connsiteY3" fmla="*/ 1132389 h 1373982"/>
              <a:gd name="connsiteX4" fmla="*/ 285410 w 1174530"/>
              <a:gd name="connsiteY4" fmla="*/ 1361464 h 1373982"/>
              <a:gd name="connsiteX5" fmla="*/ 0 w 1174530"/>
              <a:gd name="connsiteY5" fmla="*/ 1328445 h 1373982"/>
              <a:gd name="connsiteX0" fmla="*/ 0 w 1174530"/>
              <a:gd name="connsiteY0" fmla="*/ 1328445 h 1374791"/>
              <a:gd name="connsiteX1" fmla="*/ 790563 w 1174530"/>
              <a:gd name="connsiteY1" fmla="*/ 0 h 1374791"/>
              <a:gd name="connsiteX2" fmla="*/ 1174530 w 1174530"/>
              <a:gd name="connsiteY2" fmla="*/ 0 h 1374791"/>
              <a:gd name="connsiteX3" fmla="*/ 511760 w 1174530"/>
              <a:gd name="connsiteY3" fmla="*/ 1132389 h 1374791"/>
              <a:gd name="connsiteX4" fmla="*/ 285410 w 1174530"/>
              <a:gd name="connsiteY4" fmla="*/ 1361464 h 1374791"/>
              <a:gd name="connsiteX5" fmla="*/ 0 w 1174530"/>
              <a:gd name="connsiteY5" fmla="*/ 1328445 h 1374791"/>
              <a:gd name="connsiteX0" fmla="*/ 0 w 1187230"/>
              <a:gd name="connsiteY0" fmla="*/ 1328445 h 1374791"/>
              <a:gd name="connsiteX1" fmla="*/ 803263 w 1187230"/>
              <a:gd name="connsiteY1" fmla="*/ 0 h 1374791"/>
              <a:gd name="connsiteX2" fmla="*/ 1187230 w 1187230"/>
              <a:gd name="connsiteY2" fmla="*/ 0 h 1374791"/>
              <a:gd name="connsiteX3" fmla="*/ 524460 w 1187230"/>
              <a:gd name="connsiteY3" fmla="*/ 1132389 h 1374791"/>
              <a:gd name="connsiteX4" fmla="*/ 298110 w 1187230"/>
              <a:gd name="connsiteY4" fmla="*/ 1361464 h 1374791"/>
              <a:gd name="connsiteX5" fmla="*/ 0 w 1187230"/>
              <a:gd name="connsiteY5" fmla="*/ 1328445 h 1374791"/>
              <a:gd name="connsiteX0" fmla="*/ 0 w 1187230"/>
              <a:gd name="connsiteY0" fmla="*/ 1328445 h 1374791"/>
              <a:gd name="connsiteX1" fmla="*/ 803263 w 1187230"/>
              <a:gd name="connsiteY1" fmla="*/ 0 h 1374791"/>
              <a:gd name="connsiteX2" fmla="*/ 1187230 w 1187230"/>
              <a:gd name="connsiteY2" fmla="*/ 0 h 1374791"/>
              <a:gd name="connsiteX3" fmla="*/ 524460 w 1187230"/>
              <a:gd name="connsiteY3" fmla="*/ 1132389 h 1374791"/>
              <a:gd name="connsiteX4" fmla="*/ 298110 w 1187230"/>
              <a:gd name="connsiteY4" fmla="*/ 1361464 h 1374791"/>
              <a:gd name="connsiteX5" fmla="*/ 0 w 1187230"/>
              <a:gd name="connsiteY5" fmla="*/ 1328445 h 1374791"/>
              <a:gd name="connsiteX0" fmla="*/ 0 w 1187230"/>
              <a:gd name="connsiteY0" fmla="*/ 1328445 h 1373748"/>
              <a:gd name="connsiteX1" fmla="*/ 803263 w 1187230"/>
              <a:gd name="connsiteY1" fmla="*/ 0 h 1373748"/>
              <a:gd name="connsiteX2" fmla="*/ 1187230 w 1187230"/>
              <a:gd name="connsiteY2" fmla="*/ 0 h 1373748"/>
              <a:gd name="connsiteX3" fmla="*/ 524460 w 1187230"/>
              <a:gd name="connsiteY3" fmla="*/ 1132389 h 1373748"/>
              <a:gd name="connsiteX4" fmla="*/ 298110 w 1187230"/>
              <a:gd name="connsiteY4" fmla="*/ 1361464 h 1373748"/>
              <a:gd name="connsiteX5" fmla="*/ 0 w 1187230"/>
              <a:gd name="connsiteY5" fmla="*/ 1328445 h 1373748"/>
              <a:gd name="connsiteX0" fmla="*/ 0 w 1187230"/>
              <a:gd name="connsiteY0" fmla="*/ 1328445 h 1374791"/>
              <a:gd name="connsiteX1" fmla="*/ 803263 w 1187230"/>
              <a:gd name="connsiteY1" fmla="*/ 0 h 1374791"/>
              <a:gd name="connsiteX2" fmla="*/ 1187230 w 1187230"/>
              <a:gd name="connsiteY2" fmla="*/ 0 h 1374791"/>
              <a:gd name="connsiteX3" fmla="*/ 512553 w 1187230"/>
              <a:gd name="connsiteY3" fmla="*/ 1132389 h 1374791"/>
              <a:gd name="connsiteX4" fmla="*/ 298110 w 1187230"/>
              <a:gd name="connsiteY4" fmla="*/ 1361464 h 1374791"/>
              <a:gd name="connsiteX5" fmla="*/ 0 w 1187230"/>
              <a:gd name="connsiteY5" fmla="*/ 1328445 h 1374791"/>
              <a:gd name="connsiteX0" fmla="*/ 0 w 1187230"/>
              <a:gd name="connsiteY0" fmla="*/ 1328445 h 1374791"/>
              <a:gd name="connsiteX1" fmla="*/ 803263 w 1187230"/>
              <a:gd name="connsiteY1" fmla="*/ 0 h 1374791"/>
              <a:gd name="connsiteX2" fmla="*/ 1187230 w 1187230"/>
              <a:gd name="connsiteY2" fmla="*/ 0 h 1374791"/>
              <a:gd name="connsiteX3" fmla="*/ 512553 w 1187230"/>
              <a:gd name="connsiteY3" fmla="*/ 1132389 h 1374791"/>
              <a:gd name="connsiteX4" fmla="*/ 298110 w 1187230"/>
              <a:gd name="connsiteY4" fmla="*/ 1361464 h 1374791"/>
              <a:gd name="connsiteX5" fmla="*/ 0 w 1187230"/>
              <a:gd name="connsiteY5" fmla="*/ 1328445 h 1374791"/>
              <a:gd name="connsiteX0" fmla="*/ 0 w 1187230"/>
              <a:gd name="connsiteY0" fmla="*/ 1328445 h 1374791"/>
              <a:gd name="connsiteX1" fmla="*/ 803263 w 1187230"/>
              <a:gd name="connsiteY1" fmla="*/ 0 h 1374791"/>
              <a:gd name="connsiteX2" fmla="*/ 1187230 w 1187230"/>
              <a:gd name="connsiteY2" fmla="*/ 0 h 1374791"/>
              <a:gd name="connsiteX3" fmla="*/ 512553 w 1187230"/>
              <a:gd name="connsiteY3" fmla="*/ 1132389 h 1374791"/>
              <a:gd name="connsiteX4" fmla="*/ 298110 w 1187230"/>
              <a:gd name="connsiteY4" fmla="*/ 1361464 h 1374791"/>
              <a:gd name="connsiteX5" fmla="*/ 0 w 1187230"/>
              <a:gd name="connsiteY5" fmla="*/ 1328445 h 1374791"/>
              <a:gd name="connsiteX0" fmla="*/ 0 w 1187230"/>
              <a:gd name="connsiteY0" fmla="*/ 1328445 h 1374791"/>
              <a:gd name="connsiteX1" fmla="*/ 803263 w 1187230"/>
              <a:gd name="connsiteY1" fmla="*/ 0 h 1374791"/>
              <a:gd name="connsiteX2" fmla="*/ 1187230 w 1187230"/>
              <a:gd name="connsiteY2" fmla="*/ 0 h 1374791"/>
              <a:gd name="connsiteX3" fmla="*/ 512553 w 1187230"/>
              <a:gd name="connsiteY3" fmla="*/ 1132389 h 1374791"/>
              <a:gd name="connsiteX4" fmla="*/ 298110 w 1187230"/>
              <a:gd name="connsiteY4" fmla="*/ 1361464 h 1374791"/>
              <a:gd name="connsiteX5" fmla="*/ 0 w 1187230"/>
              <a:gd name="connsiteY5" fmla="*/ 1328445 h 1374791"/>
              <a:gd name="connsiteX0" fmla="*/ 0 w 1187230"/>
              <a:gd name="connsiteY0" fmla="*/ 1328445 h 1376647"/>
              <a:gd name="connsiteX1" fmla="*/ 803263 w 1187230"/>
              <a:gd name="connsiteY1" fmla="*/ 0 h 1376647"/>
              <a:gd name="connsiteX2" fmla="*/ 1187230 w 1187230"/>
              <a:gd name="connsiteY2" fmla="*/ 0 h 1376647"/>
              <a:gd name="connsiteX3" fmla="*/ 512553 w 1187230"/>
              <a:gd name="connsiteY3" fmla="*/ 1132389 h 1376647"/>
              <a:gd name="connsiteX4" fmla="*/ 298110 w 1187230"/>
              <a:gd name="connsiteY4" fmla="*/ 1361464 h 1376647"/>
              <a:gd name="connsiteX5" fmla="*/ 0 w 1187230"/>
              <a:gd name="connsiteY5" fmla="*/ 1328445 h 1376647"/>
              <a:gd name="connsiteX0" fmla="*/ 0 w 1187230"/>
              <a:gd name="connsiteY0" fmla="*/ 1328445 h 1337311"/>
              <a:gd name="connsiteX1" fmla="*/ 803263 w 1187230"/>
              <a:gd name="connsiteY1" fmla="*/ 0 h 1337311"/>
              <a:gd name="connsiteX2" fmla="*/ 1187230 w 1187230"/>
              <a:gd name="connsiteY2" fmla="*/ 0 h 1337311"/>
              <a:gd name="connsiteX3" fmla="*/ 512553 w 1187230"/>
              <a:gd name="connsiteY3" fmla="*/ 1132389 h 1337311"/>
              <a:gd name="connsiteX4" fmla="*/ 361610 w 1187230"/>
              <a:gd name="connsiteY4" fmla="*/ 1221764 h 1337311"/>
              <a:gd name="connsiteX5" fmla="*/ 0 w 1187230"/>
              <a:gd name="connsiteY5" fmla="*/ 1328445 h 1337311"/>
              <a:gd name="connsiteX0" fmla="*/ 0 w 1187230"/>
              <a:gd name="connsiteY0" fmla="*/ 1328445 h 1342691"/>
              <a:gd name="connsiteX1" fmla="*/ 803263 w 1187230"/>
              <a:gd name="connsiteY1" fmla="*/ 0 h 1342691"/>
              <a:gd name="connsiteX2" fmla="*/ 1187230 w 1187230"/>
              <a:gd name="connsiteY2" fmla="*/ 0 h 1342691"/>
              <a:gd name="connsiteX3" fmla="*/ 734803 w 1187230"/>
              <a:gd name="connsiteY3" fmla="*/ 757739 h 1342691"/>
              <a:gd name="connsiteX4" fmla="*/ 361610 w 1187230"/>
              <a:gd name="connsiteY4" fmla="*/ 1221764 h 1342691"/>
              <a:gd name="connsiteX5" fmla="*/ 0 w 1187230"/>
              <a:gd name="connsiteY5" fmla="*/ 1328445 h 1342691"/>
              <a:gd name="connsiteX0" fmla="*/ 0 w 1187230"/>
              <a:gd name="connsiteY0" fmla="*/ 1328445 h 1345834"/>
              <a:gd name="connsiteX1" fmla="*/ 803263 w 1187230"/>
              <a:gd name="connsiteY1" fmla="*/ 0 h 1345834"/>
              <a:gd name="connsiteX2" fmla="*/ 1187230 w 1187230"/>
              <a:gd name="connsiteY2" fmla="*/ 0 h 1345834"/>
              <a:gd name="connsiteX3" fmla="*/ 734803 w 1187230"/>
              <a:gd name="connsiteY3" fmla="*/ 757739 h 1345834"/>
              <a:gd name="connsiteX4" fmla="*/ 361610 w 1187230"/>
              <a:gd name="connsiteY4" fmla="*/ 1240814 h 1345834"/>
              <a:gd name="connsiteX5" fmla="*/ 0 w 1187230"/>
              <a:gd name="connsiteY5" fmla="*/ 1328445 h 1345834"/>
              <a:gd name="connsiteX0" fmla="*/ 0 w 1314975"/>
              <a:gd name="connsiteY0" fmla="*/ 1276058 h 1306856"/>
              <a:gd name="connsiteX1" fmla="*/ 931008 w 1314975"/>
              <a:gd name="connsiteY1" fmla="*/ 0 h 1306856"/>
              <a:gd name="connsiteX2" fmla="*/ 1314975 w 1314975"/>
              <a:gd name="connsiteY2" fmla="*/ 0 h 1306856"/>
              <a:gd name="connsiteX3" fmla="*/ 862548 w 1314975"/>
              <a:gd name="connsiteY3" fmla="*/ 757739 h 1306856"/>
              <a:gd name="connsiteX4" fmla="*/ 489355 w 1314975"/>
              <a:gd name="connsiteY4" fmla="*/ 1240814 h 1306856"/>
              <a:gd name="connsiteX5" fmla="*/ 0 w 1314975"/>
              <a:gd name="connsiteY5" fmla="*/ 1276058 h 1306856"/>
              <a:gd name="connsiteX0" fmla="*/ 0 w 1314975"/>
              <a:gd name="connsiteY0" fmla="*/ 1276058 h 1289561"/>
              <a:gd name="connsiteX1" fmla="*/ 931008 w 1314975"/>
              <a:gd name="connsiteY1" fmla="*/ 0 h 1289561"/>
              <a:gd name="connsiteX2" fmla="*/ 1314975 w 1314975"/>
              <a:gd name="connsiteY2" fmla="*/ 0 h 1289561"/>
              <a:gd name="connsiteX3" fmla="*/ 862548 w 1314975"/>
              <a:gd name="connsiteY3" fmla="*/ 757739 h 1289561"/>
              <a:gd name="connsiteX4" fmla="*/ 469031 w 1314975"/>
              <a:gd name="connsiteY4" fmla="*/ 1171758 h 1289561"/>
              <a:gd name="connsiteX5" fmla="*/ 0 w 1314975"/>
              <a:gd name="connsiteY5" fmla="*/ 1276058 h 1289561"/>
              <a:gd name="connsiteX0" fmla="*/ 0 w 1314975"/>
              <a:gd name="connsiteY0" fmla="*/ 1276058 h 1287457"/>
              <a:gd name="connsiteX1" fmla="*/ 931008 w 1314975"/>
              <a:gd name="connsiteY1" fmla="*/ 0 h 1287457"/>
              <a:gd name="connsiteX2" fmla="*/ 1314975 w 1314975"/>
              <a:gd name="connsiteY2" fmla="*/ 0 h 1287457"/>
              <a:gd name="connsiteX3" fmla="*/ 711576 w 1314975"/>
              <a:gd name="connsiteY3" fmla="*/ 881564 h 1287457"/>
              <a:gd name="connsiteX4" fmla="*/ 469031 w 1314975"/>
              <a:gd name="connsiteY4" fmla="*/ 1171758 h 1287457"/>
              <a:gd name="connsiteX5" fmla="*/ 0 w 1314975"/>
              <a:gd name="connsiteY5" fmla="*/ 1276058 h 1287457"/>
              <a:gd name="connsiteX0" fmla="*/ 0 w 1314975"/>
              <a:gd name="connsiteY0" fmla="*/ 1276058 h 1287457"/>
              <a:gd name="connsiteX1" fmla="*/ 931008 w 1314975"/>
              <a:gd name="connsiteY1" fmla="*/ 0 h 1287457"/>
              <a:gd name="connsiteX2" fmla="*/ 1314975 w 1314975"/>
              <a:gd name="connsiteY2" fmla="*/ 0 h 1287457"/>
              <a:gd name="connsiteX3" fmla="*/ 697060 w 1314975"/>
              <a:gd name="connsiteY3" fmla="*/ 881564 h 1287457"/>
              <a:gd name="connsiteX4" fmla="*/ 469031 w 1314975"/>
              <a:gd name="connsiteY4" fmla="*/ 1171758 h 1287457"/>
              <a:gd name="connsiteX5" fmla="*/ 0 w 1314975"/>
              <a:gd name="connsiteY5" fmla="*/ 1276058 h 1287457"/>
              <a:gd name="connsiteX0" fmla="*/ 0 w 1314975"/>
              <a:gd name="connsiteY0" fmla="*/ 1276058 h 1286231"/>
              <a:gd name="connsiteX1" fmla="*/ 931008 w 1314975"/>
              <a:gd name="connsiteY1" fmla="*/ 0 h 1286231"/>
              <a:gd name="connsiteX2" fmla="*/ 1314975 w 1314975"/>
              <a:gd name="connsiteY2" fmla="*/ 0 h 1286231"/>
              <a:gd name="connsiteX3" fmla="*/ 697060 w 1314975"/>
              <a:gd name="connsiteY3" fmla="*/ 881564 h 1286231"/>
              <a:gd name="connsiteX4" fmla="*/ 425481 w 1314975"/>
              <a:gd name="connsiteY4" fmla="*/ 1157470 h 1286231"/>
              <a:gd name="connsiteX5" fmla="*/ 0 w 1314975"/>
              <a:gd name="connsiteY5" fmla="*/ 1276058 h 1286231"/>
              <a:gd name="connsiteX0" fmla="*/ 0 w 1314975"/>
              <a:gd name="connsiteY0" fmla="*/ 1276058 h 1286231"/>
              <a:gd name="connsiteX1" fmla="*/ 931008 w 1314975"/>
              <a:gd name="connsiteY1" fmla="*/ 0 h 1286231"/>
              <a:gd name="connsiteX2" fmla="*/ 1314975 w 1314975"/>
              <a:gd name="connsiteY2" fmla="*/ 0 h 1286231"/>
              <a:gd name="connsiteX3" fmla="*/ 697060 w 1314975"/>
              <a:gd name="connsiteY3" fmla="*/ 881564 h 1286231"/>
              <a:gd name="connsiteX4" fmla="*/ 425481 w 1314975"/>
              <a:gd name="connsiteY4" fmla="*/ 1157470 h 1286231"/>
              <a:gd name="connsiteX5" fmla="*/ 0 w 1314975"/>
              <a:gd name="connsiteY5" fmla="*/ 1276058 h 1286231"/>
              <a:gd name="connsiteX0" fmla="*/ 0 w 1314975"/>
              <a:gd name="connsiteY0" fmla="*/ 1276058 h 1286231"/>
              <a:gd name="connsiteX1" fmla="*/ 931008 w 1314975"/>
              <a:gd name="connsiteY1" fmla="*/ 0 h 1286231"/>
              <a:gd name="connsiteX2" fmla="*/ 1314975 w 1314975"/>
              <a:gd name="connsiteY2" fmla="*/ 0 h 1286231"/>
              <a:gd name="connsiteX3" fmla="*/ 697060 w 1314975"/>
              <a:gd name="connsiteY3" fmla="*/ 881564 h 1286231"/>
              <a:gd name="connsiteX4" fmla="*/ 425481 w 1314975"/>
              <a:gd name="connsiteY4" fmla="*/ 1157470 h 1286231"/>
              <a:gd name="connsiteX5" fmla="*/ 0 w 1314975"/>
              <a:gd name="connsiteY5" fmla="*/ 1276058 h 1286231"/>
              <a:gd name="connsiteX0" fmla="*/ 0 w 1314975"/>
              <a:gd name="connsiteY0" fmla="*/ 1276058 h 1285708"/>
              <a:gd name="connsiteX1" fmla="*/ 931008 w 1314975"/>
              <a:gd name="connsiteY1" fmla="*/ 0 h 1285708"/>
              <a:gd name="connsiteX2" fmla="*/ 1314975 w 1314975"/>
              <a:gd name="connsiteY2" fmla="*/ 0 h 1285708"/>
              <a:gd name="connsiteX3" fmla="*/ 697060 w 1314975"/>
              <a:gd name="connsiteY3" fmla="*/ 881564 h 1285708"/>
              <a:gd name="connsiteX4" fmla="*/ 413868 w 1314975"/>
              <a:gd name="connsiteY4" fmla="*/ 1150327 h 1285708"/>
              <a:gd name="connsiteX5" fmla="*/ 0 w 1314975"/>
              <a:gd name="connsiteY5" fmla="*/ 1276058 h 1285708"/>
              <a:gd name="connsiteX0" fmla="*/ 0 w 1314975"/>
              <a:gd name="connsiteY0" fmla="*/ 1276058 h 1285708"/>
              <a:gd name="connsiteX1" fmla="*/ 931008 w 1314975"/>
              <a:gd name="connsiteY1" fmla="*/ 0 h 1285708"/>
              <a:gd name="connsiteX2" fmla="*/ 1314975 w 1314975"/>
              <a:gd name="connsiteY2" fmla="*/ 0 h 1285708"/>
              <a:gd name="connsiteX3" fmla="*/ 697060 w 1314975"/>
              <a:gd name="connsiteY3" fmla="*/ 881564 h 1285708"/>
              <a:gd name="connsiteX4" fmla="*/ 413868 w 1314975"/>
              <a:gd name="connsiteY4" fmla="*/ 1150327 h 1285708"/>
              <a:gd name="connsiteX5" fmla="*/ 0 w 1314975"/>
              <a:gd name="connsiteY5" fmla="*/ 1276058 h 1285708"/>
              <a:gd name="connsiteX0" fmla="*/ 0 w 1314975"/>
              <a:gd name="connsiteY0" fmla="*/ 1276058 h 1285708"/>
              <a:gd name="connsiteX1" fmla="*/ 931008 w 1314975"/>
              <a:gd name="connsiteY1" fmla="*/ 0 h 1285708"/>
              <a:gd name="connsiteX2" fmla="*/ 1314975 w 1314975"/>
              <a:gd name="connsiteY2" fmla="*/ 0 h 1285708"/>
              <a:gd name="connsiteX3" fmla="*/ 697060 w 1314975"/>
              <a:gd name="connsiteY3" fmla="*/ 881564 h 1285708"/>
              <a:gd name="connsiteX4" fmla="*/ 413868 w 1314975"/>
              <a:gd name="connsiteY4" fmla="*/ 1150327 h 1285708"/>
              <a:gd name="connsiteX5" fmla="*/ 0 w 1314975"/>
              <a:gd name="connsiteY5" fmla="*/ 1276058 h 1285708"/>
              <a:gd name="connsiteX0" fmla="*/ 0 w 1314975"/>
              <a:gd name="connsiteY0" fmla="*/ 1276058 h 1285708"/>
              <a:gd name="connsiteX1" fmla="*/ 931008 w 1314975"/>
              <a:gd name="connsiteY1" fmla="*/ 0 h 1285708"/>
              <a:gd name="connsiteX2" fmla="*/ 1314975 w 1314975"/>
              <a:gd name="connsiteY2" fmla="*/ 0 h 1285708"/>
              <a:gd name="connsiteX3" fmla="*/ 697060 w 1314975"/>
              <a:gd name="connsiteY3" fmla="*/ 881564 h 1285708"/>
              <a:gd name="connsiteX4" fmla="*/ 413868 w 1314975"/>
              <a:gd name="connsiteY4" fmla="*/ 1150327 h 1285708"/>
              <a:gd name="connsiteX5" fmla="*/ 0 w 1314975"/>
              <a:gd name="connsiteY5" fmla="*/ 1276058 h 1285708"/>
              <a:gd name="connsiteX0" fmla="*/ 0 w 1314975"/>
              <a:gd name="connsiteY0" fmla="*/ 1276058 h 1283667"/>
              <a:gd name="connsiteX1" fmla="*/ 931008 w 1314975"/>
              <a:gd name="connsiteY1" fmla="*/ 0 h 1283667"/>
              <a:gd name="connsiteX2" fmla="*/ 1314975 w 1314975"/>
              <a:gd name="connsiteY2" fmla="*/ 0 h 1283667"/>
              <a:gd name="connsiteX3" fmla="*/ 453182 w 1314975"/>
              <a:gd name="connsiteY3" fmla="*/ 1113339 h 1283667"/>
              <a:gd name="connsiteX4" fmla="*/ 413868 w 1314975"/>
              <a:gd name="connsiteY4" fmla="*/ 1150327 h 1283667"/>
              <a:gd name="connsiteX5" fmla="*/ 0 w 1314975"/>
              <a:gd name="connsiteY5" fmla="*/ 1276058 h 1283667"/>
              <a:gd name="connsiteX0" fmla="*/ 0 w 1314975"/>
              <a:gd name="connsiteY0" fmla="*/ 1276058 h 1287450"/>
              <a:gd name="connsiteX1" fmla="*/ 931008 w 1314975"/>
              <a:gd name="connsiteY1" fmla="*/ 0 h 1287450"/>
              <a:gd name="connsiteX2" fmla="*/ 1314975 w 1314975"/>
              <a:gd name="connsiteY2" fmla="*/ 0 h 1287450"/>
              <a:gd name="connsiteX3" fmla="*/ 453182 w 1314975"/>
              <a:gd name="connsiteY3" fmla="*/ 1113339 h 1287450"/>
              <a:gd name="connsiteX4" fmla="*/ 351931 w 1314975"/>
              <a:gd name="connsiteY4" fmla="*/ 1207477 h 1287450"/>
              <a:gd name="connsiteX5" fmla="*/ 0 w 1314975"/>
              <a:gd name="connsiteY5" fmla="*/ 1276058 h 1287450"/>
              <a:gd name="connsiteX0" fmla="*/ 0 w 1314975"/>
              <a:gd name="connsiteY0" fmla="*/ 1276058 h 1287450"/>
              <a:gd name="connsiteX1" fmla="*/ 931008 w 1314975"/>
              <a:gd name="connsiteY1" fmla="*/ 0 h 1287450"/>
              <a:gd name="connsiteX2" fmla="*/ 1314975 w 1314975"/>
              <a:gd name="connsiteY2" fmla="*/ 0 h 1287450"/>
              <a:gd name="connsiteX3" fmla="*/ 464795 w 1314975"/>
              <a:gd name="connsiteY3" fmla="*/ 1113339 h 1287450"/>
              <a:gd name="connsiteX4" fmla="*/ 351931 w 1314975"/>
              <a:gd name="connsiteY4" fmla="*/ 1207477 h 1287450"/>
              <a:gd name="connsiteX5" fmla="*/ 0 w 1314975"/>
              <a:gd name="connsiteY5" fmla="*/ 1276058 h 1287450"/>
              <a:gd name="connsiteX0" fmla="*/ 0 w 1314975"/>
              <a:gd name="connsiteY0" fmla="*/ 1276058 h 1287450"/>
              <a:gd name="connsiteX1" fmla="*/ 931008 w 1314975"/>
              <a:gd name="connsiteY1" fmla="*/ 0 h 1287450"/>
              <a:gd name="connsiteX2" fmla="*/ 1314975 w 1314975"/>
              <a:gd name="connsiteY2" fmla="*/ 0 h 1287450"/>
              <a:gd name="connsiteX3" fmla="*/ 464795 w 1314975"/>
              <a:gd name="connsiteY3" fmla="*/ 1113339 h 1287450"/>
              <a:gd name="connsiteX4" fmla="*/ 351931 w 1314975"/>
              <a:gd name="connsiteY4" fmla="*/ 1207477 h 1287450"/>
              <a:gd name="connsiteX5" fmla="*/ 0 w 1314975"/>
              <a:gd name="connsiteY5" fmla="*/ 1276058 h 1287450"/>
              <a:gd name="connsiteX0" fmla="*/ 0 w 1314975"/>
              <a:gd name="connsiteY0" fmla="*/ 1276058 h 1287147"/>
              <a:gd name="connsiteX1" fmla="*/ 931008 w 1314975"/>
              <a:gd name="connsiteY1" fmla="*/ 0 h 1287147"/>
              <a:gd name="connsiteX2" fmla="*/ 1314975 w 1314975"/>
              <a:gd name="connsiteY2" fmla="*/ 0 h 1287147"/>
              <a:gd name="connsiteX3" fmla="*/ 464795 w 1314975"/>
              <a:gd name="connsiteY3" fmla="*/ 1113339 h 1287147"/>
              <a:gd name="connsiteX4" fmla="*/ 328704 w 1314975"/>
              <a:gd name="connsiteY4" fmla="*/ 1204302 h 1287147"/>
              <a:gd name="connsiteX5" fmla="*/ 0 w 1314975"/>
              <a:gd name="connsiteY5" fmla="*/ 1276058 h 1287147"/>
              <a:gd name="connsiteX0" fmla="*/ 0 w 1314975"/>
              <a:gd name="connsiteY0" fmla="*/ 1276058 h 1286878"/>
              <a:gd name="connsiteX1" fmla="*/ 931008 w 1314975"/>
              <a:gd name="connsiteY1" fmla="*/ 0 h 1286878"/>
              <a:gd name="connsiteX2" fmla="*/ 1314975 w 1314975"/>
              <a:gd name="connsiteY2" fmla="*/ 0 h 1286878"/>
              <a:gd name="connsiteX3" fmla="*/ 464795 w 1314975"/>
              <a:gd name="connsiteY3" fmla="*/ 1113339 h 1286878"/>
              <a:gd name="connsiteX4" fmla="*/ 328704 w 1314975"/>
              <a:gd name="connsiteY4" fmla="*/ 1204302 h 1286878"/>
              <a:gd name="connsiteX5" fmla="*/ 0 w 1314975"/>
              <a:gd name="connsiteY5" fmla="*/ 1276058 h 1286878"/>
              <a:gd name="connsiteX0" fmla="*/ 0 w 1314975"/>
              <a:gd name="connsiteY0" fmla="*/ 1276058 h 1286878"/>
              <a:gd name="connsiteX1" fmla="*/ 931008 w 1314975"/>
              <a:gd name="connsiteY1" fmla="*/ 0 h 1286878"/>
              <a:gd name="connsiteX2" fmla="*/ 1314975 w 1314975"/>
              <a:gd name="connsiteY2" fmla="*/ 0 h 1286878"/>
              <a:gd name="connsiteX3" fmla="*/ 464795 w 1314975"/>
              <a:gd name="connsiteY3" fmla="*/ 1113339 h 1286878"/>
              <a:gd name="connsiteX4" fmla="*/ 328704 w 1314975"/>
              <a:gd name="connsiteY4" fmla="*/ 1204302 h 1286878"/>
              <a:gd name="connsiteX5" fmla="*/ 0 w 1314975"/>
              <a:gd name="connsiteY5" fmla="*/ 1276058 h 1286878"/>
              <a:gd name="connsiteX0" fmla="*/ 0 w 1314975"/>
              <a:gd name="connsiteY0" fmla="*/ 1276058 h 1289282"/>
              <a:gd name="connsiteX1" fmla="*/ 931008 w 1314975"/>
              <a:gd name="connsiteY1" fmla="*/ 0 h 1289282"/>
              <a:gd name="connsiteX2" fmla="*/ 1314975 w 1314975"/>
              <a:gd name="connsiteY2" fmla="*/ 0 h 1289282"/>
              <a:gd name="connsiteX3" fmla="*/ 464795 w 1314975"/>
              <a:gd name="connsiteY3" fmla="*/ 1113339 h 1289282"/>
              <a:gd name="connsiteX4" fmla="*/ 320962 w 1314975"/>
              <a:gd name="connsiteY4" fmla="*/ 1226527 h 1289282"/>
              <a:gd name="connsiteX5" fmla="*/ 0 w 1314975"/>
              <a:gd name="connsiteY5" fmla="*/ 1276058 h 1289282"/>
              <a:gd name="connsiteX0" fmla="*/ 0 w 1314975"/>
              <a:gd name="connsiteY0" fmla="*/ 1276058 h 1289282"/>
              <a:gd name="connsiteX1" fmla="*/ 931008 w 1314975"/>
              <a:gd name="connsiteY1" fmla="*/ 0 h 1289282"/>
              <a:gd name="connsiteX2" fmla="*/ 1314975 w 1314975"/>
              <a:gd name="connsiteY2" fmla="*/ 0 h 1289282"/>
              <a:gd name="connsiteX3" fmla="*/ 464795 w 1314975"/>
              <a:gd name="connsiteY3" fmla="*/ 1113339 h 1289282"/>
              <a:gd name="connsiteX4" fmla="*/ 320962 w 1314975"/>
              <a:gd name="connsiteY4" fmla="*/ 1226527 h 1289282"/>
              <a:gd name="connsiteX5" fmla="*/ 0 w 1314975"/>
              <a:gd name="connsiteY5" fmla="*/ 1276058 h 1289282"/>
              <a:gd name="connsiteX0" fmla="*/ 0 w 1314975"/>
              <a:gd name="connsiteY0" fmla="*/ 1276058 h 1289282"/>
              <a:gd name="connsiteX1" fmla="*/ 931008 w 1314975"/>
              <a:gd name="connsiteY1" fmla="*/ 0 h 1289282"/>
              <a:gd name="connsiteX2" fmla="*/ 1314975 w 1314975"/>
              <a:gd name="connsiteY2" fmla="*/ 0 h 1289282"/>
              <a:gd name="connsiteX3" fmla="*/ 464795 w 1314975"/>
              <a:gd name="connsiteY3" fmla="*/ 1113339 h 1289282"/>
              <a:gd name="connsiteX4" fmla="*/ 313220 w 1314975"/>
              <a:gd name="connsiteY4" fmla="*/ 1226527 h 1289282"/>
              <a:gd name="connsiteX5" fmla="*/ 0 w 1314975"/>
              <a:gd name="connsiteY5" fmla="*/ 1276058 h 1289282"/>
              <a:gd name="connsiteX0" fmla="*/ 0 w 1314975"/>
              <a:gd name="connsiteY0" fmla="*/ 1276058 h 1289282"/>
              <a:gd name="connsiteX1" fmla="*/ 931008 w 1314975"/>
              <a:gd name="connsiteY1" fmla="*/ 0 h 1289282"/>
              <a:gd name="connsiteX2" fmla="*/ 1314975 w 1314975"/>
              <a:gd name="connsiteY2" fmla="*/ 0 h 1289282"/>
              <a:gd name="connsiteX3" fmla="*/ 464795 w 1314975"/>
              <a:gd name="connsiteY3" fmla="*/ 1113339 h 1289282"/>
              <a:gd name="connsiteX4" fmla="*/ 313220 w 1314975"/>
              <a:gd name="connsiteY4" fmla="*/ 1226527 h 1289282"/>
              <a:gd name="connsiteX5" fmla="*/ 0 w 1314975"/>
              <a:gd name="connsiteY5" fmla="*/ 1276058 h 1289282"/>
              <a:gd name="connsiteX0" fmla="*/ 0 w 1314975"/>
              <a:gd name="connsiteY0" fmla="*/ 1276058 h 1289282"/>
              <a:gd name="connsiteX1" fmla="*/ 931008 w 1314975"/>
              <a:gd name="connsiteY1" fmla="*/ 0 h 1289282"/>
              <a:gd name="connsiteX2" fmla="*/ 1314975 w 1314975"/>
              <a:gd name="connsiteY2" fmla="*/ 0 h 1289282"/>
              <a:gd name="connsiteX3" fmla="*/ 464795 w 1314975"/>
              <a:gd name="connsiteY3" fmla="*/ 1113339 h 1289282"/>
              <a:gd name="connsiteX4" fmla="*/ 313220 w 1314975"/>
              <a:gd name="connsiteY4" fmla="*/ 1226527 h 1289282"/>
              <a:gd name="connsiteX5" fmla="*/ 0 w 1314975"/>
              <a:gd name="connsiteY5" fmla="*/ 1276058 h 1289282"/>
              <a:gd name="connsiteX0" fmla="*/ 0 w 1314975"/>
              <a:gd name="connsiteY0" fmla="*/ 1276058 h 1289282"/>
              <a:gd name="connsiteX1" fmla="*/ 931008 w 1314975"/>
              <a:gd name="connsiteY1" fmla="*/ 0 h 1289282"/>
              <a:gd name="connsiteX2" fmla="*/ 1314975 w 1314975"/>
              <a:gd name="connsiteY2" fmla="*/ 0 h 1289282"/>
              <a:gd name="connsiteX3" fmla="*/ 464795 w 1314975"/>
              <a:gd name="connsiteY3" fmla="*/ 1113339 h 1289282"/>
              <a:gd name="connsiteX4" fmla="*/ 313220 w 1314975"/>
              <a:gd name="connsiteY4" fmla="*/ 1226527 h 1289282"/>
              <a:gd name="connsiteX5" fmla="*/ 0 w 1314975"/>
              <a:gd name="connsiteY5" fmla="*/ 1276058 h 1289282"/>
              <a:gd name="connsiteX0" fmla="*/ 0 w 1314975"/>
              <a:gd name="connsiteY0" fmla="*/ 1276058 h 1290656"/>
              <a:gd name="connsiteX1" fmla="*/ 931008 w 1314975"/>
              <a:gd name="connsiteY1" fmla="*/ 0 h 1290656"/>
              <a:gd name="connsiteX2" fmla="*/ 1314975 w 1314975"/>
              <a:gd name="connsiteY2" fmla="*/ 0 h 1290656"/>
              <a:gd name="connsiteX3" fmla="*/ 464795 w 1314975"/>
              <a:gd name="connsiteY3" fmla="*/ 1113339 h 1290656"/>
              <a:gd name="connsiteX4" fmla="*/ 289994 w 1314975"/>
              <a:gd name="connsiteY4" fmla="*/ 1236052 h 1290656"/>
              <a:gd name="connsiteX5" fmla="*/ 0 w 1314975"/>
              <a:gd name="connsiteY5" fmla="*/ 1276058 h 1290656"/>
              <a:gd name="connsiteX0" fmla="*/ 0 w 1314975"/>
              <a:gd name="connsiteY0" fmla="*/ 1276058 h 1290656"/>
              <a:gd name="connsiteX1" fmla="*/ 931008 w 1314975"/>
              <a:gd name="connsiteY1" fmla="*/ 0 h 1290656"/>
              <a:gd name="connsiteX2" fmla="*/ 1314975 w 1314975"/>
              <a:gd name="connsiteY2" fmla="*/ 0 h 1290656"/>
              <a:gd name="connsiteX3" fmla="*/ 464795 w 1314975"/>
              <a:gd name="connsiteY3" fmla="*/ 1113339 h 1290656"/>
              <a:gd name="connsiteX4" fmla="*/ 289994 w 1314975"/>
              <a:gd name="connsiteY4" fmla="*/ 1236052 h 1290656"/>
              <a:gd name="connsiteX5" fmla="*/ 0 w 1314975"/>
              <a:gd name="connsiteY5" fmla="*/ 1276058 h 1290656"/>
              <a:gd name="connsiteX0" fmla="*/ 0 w 1314975"/>
              <a:gd name="connsiteY0" fmla="*/ 1276058 h 1290656"/>
              <a:gd name="connsiteX1" fmla="*/ 931008 w 1314975"/>
              <a:gd name="connsiteY1" fmla="*/ 0 h 1290656"/>
              <a:gd name="connsiteX2" fmla="*/ 1314975 w 1314975"/>
              <a:gd name="connsiteY2" fmla="*/ 0 h 1290656"/>
              <a:gd name="connsiteX3" fmla="*/ 464795 w 1314975"/>
              <a:gd name="connsiteY3" fmla="*/ 1113339 h 1290656"/>
              <a:gd name="connsiteX4" fmla="*/ 289994 w 1314975"/>
              <a:gd name="connsiteY4" fmla="*/ 1236052 h 1290656"/>
              <a:gd name="connsiteX5" fmla="*/ 0 w 1314975"/>
              <a:gd name="connsiteY5" fmla="*/ 1276058 h 1290656"/>
              <a:gd name="connsiteX0" fmla="*/ 0 w 1314975"/>
              <a:gd name="connsiteY0" fmla="*/ 1276058 h 1291176"/>
              <a:gd name="connsiteX1" fmla="*/ 931008 w 1314975"/>
              <a:gd name="connsiteY1" fmla="*/ 0 h 1291176"/>
              <a:gd name="connsiteX2" fmla="*/ 1314975 w 1314975"/>
              <a:gd name="connsiteY2" fmla="*/ 0 h 1291176"/>
              <a:gd name="connsiteX3" fmla="*/ 464795 w 1314975"/>
              <a:gd name="connsiteY3" fmla="*/ 1113339 h 1291176"/>
              <a:gd name="connsiteX4" fmla="*/ 282252 w 1314975"/>
              <a:gd name="connsiteY4" fmla="*/ 1239227 h 1291176"/>
              <a:gd name="connsiteX5" fmla="*/ 0 w 1314975"/>
              <a:gd name="connsiteY5" fmla="*/ 1276058 h 1291176"/>
              <a:gd name="connsiteX0" fmla="*/ 0 w 1276264"/>
              <a:gd name="connsiteY0" fmla="*/ 1276058 h 1291176"/>
              <a:gd name="connsiteX1" fmla="*/ 931008 w 1276264"/>
              <a:gd name="connsiteY1" fmla="*/ 0 h 1291176"/>
              <a:gd name="connsiteX2" fmla="*/ 1276264 w 1276264"/>
              <a:gd name="connsiteY2" fmla="*/ 3175 h 1291176"/>
              <a:gd name="connsiteX3" fmla="*/ 464795 w 1276264"/>
              <a:gd name="connsiteY3" fmla="*/ 1113339 h 1291176"/>
              <a:gd name="connsiteX4" fmla="*/ 282252 w 1276264"/>
              <a:gd name="connsiteY4" fmla="*/ 1239227 h 1291176"/>
              <a:gd name="connsiteX5" fmla="*/ 0 w 1276264"/>
              <a:gd name="connsiteY5" fmla="*/ 1276058 h 1291176"/>
              <a:gd name="connsiteX0" fmla="*/ 0 w 1276264"/>
              <a:gd name="connsiteY0" fmla="*/ 1276058 h 1291176"/>
              <a:gd name="connsiteX1" fmla="*/ 931008 w 1276264"/>
              <a:gd name="connsiteY1" fmla="*/ 0 h 1291176"/>
              <a:gd name="connsiteX2" fmla="*/ 1276264 w 1276264"/>
              <a:gd name="connsiteY2" fmla="*/ 3175 h 1291176"/>
              <a:gd name="connsiteX3" fmla="*/ 464795 w 1276264"/>
              <a:gd name="connsiteY3" fmla="*/ 1113339 h 1291176"/>
              <a:gd name="connsiteX4" fmla="*/ 282252 w 1276264"/>
              <a:gd name="connsiteY4" fmla="*/ 1239227 h 1291176"/>
              <a:gd name="connsiteX5" fmla="*/ 0 w 1276264"/>
              <a:gd name="connsiteY5" fmla="*/ 1276058 h 1291176"/>
              <a:gd name="connsiteX0" fmla="*/ 0 w 1276264"/>
              <a:gd name="connsiteY0" fmla="*/ 1276058 h 1289282"/>
              <a:gd name="connsiteX1" fmla="*/ 931008 w 1276264"/>
              <a:gd name="connsiteY1" fmla="*/ 0 h 1289282"/>
              <a:gd name="connsiteX2" fmla="*/ 1276264 w 1276264"/>
              <a:gd name="connsiteY2" fmla="*/ 3175 h 1289282"/>
              <a:gd name="connsiteX3" fmla="*/ 464795 w 1276264"/>
              <a:gd name="connsiteY3" fmla="*/ 1113339 h 1289282"/>
              <a:gd name="connsiteX4" fmla="*/ 317091 w 1276264"/>
              <a:gd name="connsiteY4" fmla="*/ 1226527 h 1289282"/>
              <a:gd name="connsiteX5" fmla="*/ 0 w 1276264"/>
              <a:gd name="connsiteY5" fmla="*/ 1276058 h 1289282"/>
              <a:gd name="connsiteX0" fmla="*/ 0 w 1276264"/>
              <a:gd name="connsiteY0" fmla="*/ 1276058 h 1289282"/>
              <a:gd name="connsiteX1" fmla="*/ 931008 w 1276264"/>
              <a:gd name="connsiteY1" fmla="*/ 0 h 1289282"/>
              <a:gd name="connsiteX2" fmla="*/ 1276264 w 1276264"/>
              <a:gd name="connsiteY2" fmla="*/ 3175 h 1289282"/>
              <a:gd name="connsiteX3" fmla="*/ 464795 w 1276264"/>
              <a:gd name="connsiteY3" fmla="*/ 1113339 h 1289282"/>
              <a:gd name="connsiteX4" fmla="*/ 317091 w 1276264"/>
              <a:gd name="connsiteY4" fmla="*/ 1226527 h 1289282"/>
              <a:gd name="connsiteX5" fmla="*/ 0 w 1276264"/>
              <a:gd name="connsiteY5" fmla="*/ 1276058 h 1289282"/>
              <a:gd name="connsiteX0" fmla="*/ 0 w 1276264"/>
              <a:gd name="connsiteY0" fmla="*/ 1276058 h 1289282"/>
              <a:gd name="connsiteX1" fmla="*/ 931008 w 1276264"/>
              <a:gd name="connsiteY1" fmla="*/ 0 h 1289282"/>
              <a:gd name="connsiteX2" fmla="*/ 1276264 w 1276264"/>
              <a:gd name="connsiteY2" fmla="*/ 3175 h 1289282"/>
              <a:gd name="connsiteX3" fmla="*/ 464795 w 1276264"/>
              <a:gd name="connsiteY3" fmla="*/ 1113339 h 1289282"/>
              <a:gd name="connsiteX4" fmla="*/ 309349 w 1276264"/>
              <a:gd name="connsiteY4" fmla="*/ 1226527 h 1289282"/>
              <a:gd name="connsiteX5" fmla="*/ 0 w 1276264"/>
              <a:gd name="connsiteY5" fmla="*/ 1276058 h 1289282"/>
              <a:gd name="connsiteX0" fmla="*/ 0 w 1276264"/>
              <a:gd name="connsiteY0" fmla="*/ 1276058 h 1289282"/>
              <a:gd name="connsiteX1" fmla="*/ 931008 w 1276264"/>
              <a:gd name="connsiteY1" fmla="*/ 0 h 1289282"/>
              <a:gd name="connsiteX2" fmla="*/ 1276264 w 1276264"/>
              <a:gd name="connsiteY2" fmla="*/ 3175 h 1289282"/>
              <a:gd name="connsiteX3" fmla="*/ 464795 w 1276264"/>
              <a:gd name="connsiteY3" fmla="*/ 1113339 h 1289282"/>
              <a:gd name="connsiteX4" fmla="*/ 309349 w 1276264"/>
              <a:gd name="connsiteY4" fmla="*/ 1226527 h 1289282"/>
              <a:gd name="connsiteX5" fmla="*/ 0 w 1276264"/>
              <a:gd name="connsiteY5" fmla="*/ 1276058 h 1289282"/>
              <a:gd name="connsiteX0" fmla="*/ 0 w 1276264"/>
              <a:gd name="connsiteY0" fmla="*/ 1276058 h 1289282"/>
              <a:gd name="connsiteX1" fmla="*/ 931008 w 1276264"/>
              <a:gd name="connsiteY1" fmla="*/ 0 h 1289282"/>
              <a:gd name="connsiteX2" fmla="*/ 1276264 w 1276264"/>
              <a:gd name="connsiteY2" fmla="*/ 3175 h 1289282"/>
              <a:gd name="connsiteX3" fmla="*/ 464795 w 1276264"/>
              <a:gd name="connsiteY3" fmla="*/ 1113339 h 1289282"/>
              <a:gd name="connsiteX4" fmla="*/ 309349 w 1276264"/>
              <a:gd name="connsiteY4" fmla="*/ 1226527 h 1289282"/>
              <a:gd name="connsiteX5" fmla="*/ 0 w 1276264"/>
              <a:gd name="connsiteY5" fmla="*/ 1276058 h 1289282"/>
              <a:gd name="connsiteX0" fmla="*/ 0 w 1276264"/>
              <a:gd name="connsiteY0" fmla="*/ 1276058 h 1291430"/>
              <a:gd name="connsiteX1" fmla="*/ 931008 w 1276264"/>
              <a:gd name="connsiteY1" fmla="*/ 0 h 1291430"/>
              <a:gd name="connsiteX2" fmla="*/ 1276264 w 1276264"/>
              <a:gd name="connsiteY2" fmla="*/ 3175 h 1291430"/>
              <a:gd name="connsiteX3" fmla="*/ 464795 w 1276264"/>
              <a:gd name="connsiteY3" fmla="*/ 1113339 h 1291430"/>
              <a:gd name="connsiteX4" fmla="*/ 309349 w 1276264"/>
              <a:gd name="connsiteY4" fmla="*/ 1226527 h 1291430"/>
              <a:gd name="connsiteX5" fmla="*/ 0 w 1276264"/>
              <a:gd name="connsiteY5" fmla="*/ 1276058 h 1291430"/>
              <a:gd name="connsiteX0" fmla="*/ 0 w 1276264"/>
              <a:gd name="connsiteY0" fmla="*/ 1276058 h 1291430"/>
              <a:gd name="connsiteX1" fmla="*/ 931008 w 1276264"/>
              <a:gd name="connsiteY1" fmla="*/ 0 h 1291430"/>
              <a:gd name="connsiteX2" fmla="*/ 1276264 w 1276264"/>
              <a:gd name="connsiteY2" fmla="*/ 3175 h 1291430"/>
              <a:gd name="connsiteX3" fmla="*/ 464795 w 1276264"/>
              <a:gd name="connsiteY3" fmla="*/ 1113339 h 1291430"/>
              <a:gd name="connsiteX4" fmla="*/ 309349 w 1276264"/>
              <a:gd name="connsiteY4" fmla="*/ 1226527 h 1291430"/>
              <a:gd name="connsiteX5" fmla="*/ 0 w 1276264"/>
              <a:gd name="connsiteY5" fmla="*/ 1276058 h 1291430"/>
              <a:gd name="connsiteX0" fmla="*/ 0 w 1276264"/>
              <a:gd name="connsiteY0" fmla="*/ 1276058 h 1291430"/>
              <a:gd name="connsiteX1" fmla="*/ 931008 w 1276264"/>
              <a:gd name="connsiteY1" fmla="*/ 0 h 1291430"/>
              <a:gd name="connsiteX2" fmla="*/ 1276264 w 1276264"/>
              <a:gd name="connsiteY2" fmla="*/ 3175 h 1291430"/>
              <a:gd name="connsiteX3" fmla="*/ 464795 w 1276264"/>
              <a:gd name="connsiteY3" fmla="*/ 1113339 h 1291430"/>
              <a:gd name="connsiteX4" fmla="*/ 309349 w 1276264"/>
              <a:gd name="connsiteY4" fmla="*/ 1226527 h 1291430"/>
              <a:gd name="connsiteX5" fmla="*/ 0 w 1276264"/>
              <a:gd name="connsiteY5" fmla="*/ 1276058 h 1291430"/>
              <a:gd name="connsiteX0" fmla="*/ 0 w 1276264"/>
              <a:gd name="connsiteY0" fmla="*/ 1276058 h 1291989"/>
              <a:gd name="connsiteX1" fmla="*/ 931008 w 1276264"/>
              <a:gd name="connsiteY1" fmla="*/ 0 h 1291989"/>
              <a:gd name="connsiteX2" fmla="*/ 1276264 w 1276264"/>
              <a:gd name="connsiteY2" fmla="*/ 3175 h 1291989"/>
              <a:gd name="connsiteX3" fmla="*/ 464795 w 1276264"/>
              <a:gd name="connsiteY3" fmla="*/ 1113339 h 1291989"/>
              <a:gd name="connsiteX4" fmla="*/ 301607 w 1276264"/>
              <a:gd name="connsiteY4" fmla="*/ 1229702 h 1291989"/>
              <a:gd name="connsiteX5" fmla="*/ 0 w 1276264"/>
              <a:gd name="connsiteY5" fmla="*/ 1276058 h 1291989"/>
              <a:gd name="connsiteX0" fmla="*/ 0 w 1276264"/>
              <a:gd name="connsiteY0" fmla="*/ 1276058 h 1291989"/>
              <a:gd name="connsiteX1" fmla="*/ 931008 w 1276264"/>
              <a:gd name="connsiteY1" fmla="*/ 0 h 1291989"/>
              <a:gd name="connsiteX2" fmla="*/ 1276264 w 1276264"/>
              <a:gd name="connsiteY2" fmla="*/ 3175 h 1291989"/>
              <a:gd name="connsiteX3" fmla="*/ 464795 w 1276264"/>
              <a:gd name="connsiteY3" fmla="*/ 1113339 h 1291989"/>
              <a:gd name="connsiteX4" fmla="*/ 301607 w 1276264"/>
              <a:gd name="connsiteY4" fmla="*/ 1229702 h 1291989"/>
              <a:gd name="connsiteX5" fmla="*/ 0 w 1276264"/>
              <a:gd name="connsiteY5" fmla="*/ 1276058 h 1291989"/>
              <a:gd name="connsiteX0" fmla="*/ 0 w 1276264"/>
              <a:gd name="connsiteY0" fmla="*/ 1276058 h 1291989"/>
              <a:gd name="connsiteX1" fmla="*/ 931008 w 1276264"/>
              <a:gd name="connsiteY1" fmla="*/ 0 h 1291989"/>
              <a:gd name="connsiteX2" fmla="*/ 1276264 w 1276264"/>
              <a:gd name="connsiteY2" fmla="*/ 3175 h 1291989"/>
              <a:gd name="connsiteX3" fmla="*/ 464795 w 1276264"/>
              <a:gd name="connsiteY3" fmla="*/ 1113339 h 1291989"/>
              <a:gd name="connsiteX4" fmla="*/ 301607 w 1276264"/>
              <a:gd name="connsiteY4" fmla="*/ 1229702 h 1291989"/>
              <a:gd name="connsiteX5" fmla="*/ 0 w 1276264"/>
              <a:gd name="connsiteY5" fmla="*/ 1276058 h 1291989"/>
              <a:gd name="connsiteX0" fmla="*/ 0 w 1276264"/>
              <a:gd name="connsiteY0" fmla="*/ 1276058 h 1290124"/>
              <a:gd name="connsiteX1" fmla="*/ 931008 w 1276264"/>
              <a:gd name="connsiteY1" fmla="*/ 0 h 1290124"/>
              <a:gd name="connsiteX2" fmla="*/ 1276264 w 1276264"/>
              <a:gd name="connsiteY2" fmla="*/ 3175 h 1290124"/>
              <a:gd name="connsiteX3" fmla="*/ 457053 w 1276264"/>
              <a:gd name="connsiteY3" fmla="*/ 1113339 h 1290124"/>
              <a:gd name="connsiteX4" fmla="*/ 301607 w 1276264"/>
              <a:gd name="connsiteY4" fmla="*/ 1229702 h 1290124"/>
              <a:gd name="connsiteX5" fmla="*/ 0 w 1276264"/>
              <a:gd name="connsiteY5" fmla="*/ 1276058 h 1290124"/>
              <a:gd name="connsiteX0" fmla="*/ 0 w 1276264"/>
              <a:gd name="connsiteY0" fmla="*/ 1276058 h 1290124"/>
              <a:gd name="connsiteX1" fmla="*/ 931008 w 1276264"/>
              <a:gd name="connsiteY1" fmla="*/ 0 h 1290124"/>
              <a:gd name="connsiteX2" fmla="*/ 1276264 w 1276264"/>
              <a:gd name="connsiteY2" fmla="*/ 3175 h 1290124"/>
              <a:gd name="connsiteX3" fmla="*/ 457053 w 1276264"/>
              <a:gd name="connsiteY3" fmla="*/ 1113339 h 1290124"/>
              <a:gd name="connsiteX4" fmla="*/ 301607 w 1276264"/>
              <a:gd name="connsiteY4" fmla="*/ 1229702 h 1290124"/>
              <a:gd name="connsiteX5" fmla="*/ 0 w 1276264"/>
              <a:gd name="connsiteY5" fmla="*/ 1276058 h 1290124"/>
              <a:gd name="connsiteX0" fmla="*/ 0 w 1276264"/>
              <a:gd name="connsiteY0" fmla="*/ 1276058 h 1291668"/>
              <a:gd name="connsiteX1" fmla="*/ 931008 w 1276264"/>
              <a:gd name="connsiteY1" fmla="*/ 0 h 1291668"/>
              <a:gd name="connsiteX2" fmla="*/ 1276264 w 1276264"/>
              <a:gd name="connsiteY2" fmla="*/ 3175 h 1291668"/>
              <a:gd name="connsiteX3" fmla="*/ 457053 w 1276264"/>
              <a:gd name="connsiteY3" fmla="*/ 1113339 h 1291668"/>
              <a:gd name="connsiteX4" fmla="*/ 297736 w 1276264"/>
              <a:gd name="connsiteY4" fmla="*/ 1239227 h 1291668"/>
              <a:gd name="connsiteX5" fmla="*/ 0 w 1276264"/>
              <a:gd name="connsiteY5" fmla="*/ 1276058 h 1291668"/>
              <a:gd name="connsiteX0" fmla="*/ 0 w 1276264"/>
              <a:gd name="connsiteY0" fmla="*/ 1276058 h 1291668"/>
              <a:gd name="connsiteX1" fmla="*/ 931008 w 1276264"/>
              <a:gd name="connsiteY1" fmla="*/ 0 h 1291668"/>
              <a:gd name="connsiteX2" fmla="*/ 1276264 w 1276264"/>
              <a:gd name="connsiteY2" fmla="*/ 3175 h 1291668"/>
              <a:gd name="connsiteX3" fmla="*/ 457053 w 1276264"/>
              <a:gd name="connsiteY3" fmla="*/ 1113339 h 1291668"/>
              <a:gd name="connsiteX4" fmla="*/ 297736 w 1276264"/>
              <a:gd name="connsiteY4" fmla="*/ 1239227 h 1291668"/>
              <a:gd name="connsiteX5" fmla="*/ 0 w 1276264"/>
              <a:gd name="connsiteY5" fmla="*/ 1276058 h 1291668"/>
              <a:gd name="connsiteX0" fmla="*/ 0 w 1276264"/>
              <a:gd name="connsiteY0" fmla="*/ 1276058 h 1291668"/>
              <a:gd name="connsiteX1" fmla="*/ 931008 w 1276264"/>
              <a:gd name="connsiteY1" fmla="*/ 0 h 1291668"/>
              <a:gd name="connsiteX2" fmla="*/ 1276264 w 1276264"/>
              <a:gd name="connsiteY2" fmla="*/ 3175 h 1291668"/>
              <a:gd name="connsiteX3" fmla="*/ 457053 w 1276264"/>
              <a:gd name="connsiteY3" fmla="*/ 1113339 h 1291668"/>
              <a:gd name="connsiteX4" fmla="*/ 297736 w 1276264"/>
              <a:gd name="connsiteY4" fmla="*/ 1239227 h 1291668"/>
              <a:gd name="connsiteX5" fmla="*/ 0 w 1276264"/>
              <a:gd name="connsiteY5" fmla="*/ 1276058 h 1291668"/>
              <a:gd name="connsiteX0" fmla="*/ 0 w 1276264"/>
              <a:gd name="connsiteY0" fmla="*/ 1276058 h 1293561"/>
              <a:gd name="connsiteX1" fmla="*/ 931008 w 1276264"/>
              <a:gd name="connsiteY1" fmla="*/ 0 h 1293561"/>
              <a:gd name="connsiteX2" fmla="*/ 1276264 w 1276264"/>
              <a:gd name="connsiteY2" fmla="*/ 3175 h 1293561"/>
              <a:gd name="connsiteX3" fmla="*/ 457053 w 1276264"/>
              <a:gd name="connsiteY3" fmla="*/ 1113339 h 1293561"/>
              <a:gd name="connsiteX4" fmla="*/ 289994 w 1276264"/>
              <a:gd name="connsiteY4" fmla="*/ 1248752 h 1293561"/>
              <a:gd name="connsiteX5" fmla="*/ 0 w 1276264"/>
              <a:gd name="connsiteY5" fmla="*/ 1276058 h 1293561"/>
              <a:gd name="connsiteX0" fmla="*/ 0 w 1276264"/>
              <a:gd name="connsiteY0" fmla="*/ 1276058 h 1294847"/>
              <a:gd name="connsiteX1" fmla="*/ 931008 w 1276264"/>
              <a:gd name="connsiteY1" fmla="*/ 0 h 1294847"/>
              <a:gd name="connsiteX2" fmla="*/ 1276264 w 1276264"/>
              <a:gd name="connsiteY2" fmla="*/ 3175 h 1294847"/>
              <a:gd name="connsiteX3" fmla="*/ 457053 w 1276264"/>
              <a:gd name="connsiteY3" fmla="*/ 1113339 h 1294847"/>
              <a:gd name="connsiteX4" fmla="*/ 289994 w 1276264"/>
              <a:gd name="connsiteY4" fmla="*/ 1248752 h 1294847"/>
              <a:gd name="connsiteX5" fmla="*/ 0 w 1276264"/>
              <a:gd name="connsiteY5" fmla="*/ 1276058 h 1294847"/>
              <a:gd name="connsiteX0" fmla="*/ 0 w 1276264"/>
              <a:gd name="connsiteY0" fmla="*/ 1276058 h 1294847"/>
              <a:gd name="connsiteX1" fmla="*/ 931008 w 1276264"/>
              <a:gd name="connsiteY1" fmla="*/ 0 h 1294847"/>
              <a:gd name="connsiteX2" fmla="*/ 1276264 w 1276264"/>
              <a:gd name="connsiteY2" fmla="*/ 3175 h 1294847"/>
              <a:gd name="connsiteX3" fmla="*/ 457053 w 1276264"/>
              <a:gd name="connsiteY3" fmla="*/ 1113339 h 1294847"/>
              <a:gd name="connsiteX4" fmla="*/ 289994 w 1276264"/>
              <a:gd name="connsiteY4" fmla="*/ 1248752 h 1294847"/>
              <a:gd name="connsiteX5" fmla="*/ 0 w 1276264"/>
              <a:gd name="connsiteY5" fmla="*/ 1276058 h 1294847"/>
              <a:gd name="connsiteX0" fmla="*/ 0 w 1276264"/>
              <a:gd name="connsiteY0" fmla="*/ 1276058 h 1294847"/>
              <a:gd name="connsiteX1" fmla="*/ 931008 w 1276264"/>
              <a:gd name="connsiteY1" fmla="*/ 0 h 1294847"/>
              <a:gd name="connsiteX2" fmla="*/ 1276264 w 1276264"/>
              <a:gd name="connsiteY2" fmla="*/ 3175 h 1294847"/>
              <a:gd name="connsiteX3" fmla="*/ 457053 w 1276264"/>
              <a:gd name="connsiteY3" fmla="*/ 1113339 h 1294847"/>
              <a:gd name="connsiteX4" fmla="*/ 289994 w 1276264"/>
              <a:gd name="connsiteY4" fmla="*/ 1248752 h 1294847"/>
              <a:gd name="connsiteX5" fmla="*/ 0 w 1276264"/>
              <a:gd name="connsiteY5" fmla="*/ 1276058 h 1294847"/>
              <a:gd name="connsiteX0" fmla="*/ 0 w 1276264"/>
              <a:gd name="connsiteY0" fmla="*/ 1276058 h 1297813"/>
              <a:gd name="connsiteX1" fmla="*/ 931008 w 1276264"/>
              <a:gd name="connsiteY1" fmla="*/ 0 h 1297813"/>
              <a:gd name="connsiteX2" fmla="*/ 1276264 w 1276264"/>
              <a:gd name="connsiteY2" fmla="*/ 3175 h 1297813"/>
              <a:gd name="connsiteX3" fmla="*/ 457053 w 1276264"/>
              <a:gd name="connsiteY3" fmla="*/ 1113339 h 1297813"/>
              <a:gd name="connsiteX4" fmla="*/ 289994 w 1276264"/>
              <a:gd name="connsiteY4" fmla="*/ 1248752 h 1297813"/>
              <a:gd name="connsiteX5" fmla="*/ 0 w 1276264"/>
              <a:gd name="connsiteY5" fmla="*/ 1276058 h 1297813"/>
              <a:gd name="connsiteX0" fmla="*/ 0 w 1276264"/>
              <a:gd name="connsiteY0" fmla="*/ 1276058 h 1301023"/>
              <a:gd name="connsiteX1" fmla="*/ 931008 w 1276264"/>
              <a:gd name="connsiteY1" fmla="*/ 0 h 1301023"/>
              <a:gd name="connsiteX2" fmla="*/ 1276264 w 1276264"/>
              <a:gd name="connsiteY2" fmla="*/ 3175 h 1301023"/>
              <a:gd name="connsiteX3" fmla="*/ 457053 w 1276264"/>
              <a:gd name="connsiteY3" fmla="*/ 1113339 h 1301023"/>
              <a:gd name="connsiteX4" fmla="*/ 293865 w 1276264"/>
              <a:gd name="connsiteY4" fmla="*/ 1258277 h 1301023"/>
              <a:gd name="connsiteX5" fmla="*/ 0 w 1276264"/>
              <a:gd name="connsiteY5" fmla="*/ 1276058 h 1301023"/>
              <a:gd name="connsiteX0" fmla="*/ 0 w 1276264"/>
              <a:gd name="connsiteY0" fmla="*/ 1276058 h 1301023"/>
              <a:gd name="connsiteX1" fmla="*/ 931008 w 1276264"/>
              <a:gd name="connsiteY1" fmla="*/ 0 h 1301023"/>
              <a:gd name="connsiteX2" fmla="*/ 1276264 w 1276264"/>
              <a:gd name="connsiteY2" fmla="*/ 3175 h 1301023"/>
              <a:gd name="connsiteX3" fmla="*/ 457053 w 1276264"/>
              <a:gd name="connsiteY3" fmla="*/ 1113339 h 1301023"/>
              <a:gd name="connsiteX4" fmla="*/ 293865 w 1276264"/>
              <a:gd name="connsiteY4" fmla="*/ 1258277 h 1301023"/>
              <a:gd name="connsiteX5" fmla="*/ 0 w 1276264"/>
              <a:gd name="connsiteY5" fmla="*/ 1276058 h 1301023"/>
              <a:gd name="connsiteX0" fmla="*/ 0 w 1276264"/>
              <a:gd name="connsiteY0" fmla="*/ 1276058 h 1301995"/>
              <a:gd name="connsiteX1" fmla="*/ 931008 w 1276264"/>
              <a:gd name="connsiteY1" fmla="*/ 0 h 1301995"/>
              <a:gd name="connsiteX2" fmla="*/ 1276264 w 1276264"/>
              <a:gd name="connsiteY2" fmla="*/ 3175 h 1301995"/>
              <a:gd name="connsiteX3" fmla="*/ 457053 w 1276264"/>
              <a:gd name="connsiteY3" fmla="*/ 1113339 h 1301995"/>
              <a:gd name="connsiteX4" fmla="*/ 293865 w 1276264"/>
              <a:gd name="connsiteY4" fmla="*/ 1258277 h 1301995"/>
              <a:gd name="connsiteX5" fmla="*/ 0 w 1276264"/>
              <a:gd name="connsiteY5" fmla="*/ 1276058 h 1301995"/>
              <a:gd name="connsiteX0" fmla="*/ 0 w 1276264"/>
              <a:gd name="connsiteY0" fmla="*/ 1276058 h 1297472"/>
              <a:gd name="connsiteX1" fmla="*/ 931008 w 1276264"/>
              <a:gd name="connsiteY1" fmla="*/ 0 h 1297472"/>
              <a:gd name="connsiteX2" fmla="*/ 1276264 w 1276264"/>
              <a:gd name="connsiteY2" fmla="*/ 3175 h 1297472"/>
              <a:gd name="connsiteX3" fmla="*/ 475634 w 1276264"/>
              <a:gd name="connsiteY3" fmla="*/ 1075239 h 1297472"/>
              <a:gd name="connsiteX4" fmla="*/ 293865 w 1276264"/>
              <a:gd name="connsiteY4" fmla="*/ 1258277 h 1297472"/>
              <a:gd name="connsiteX5" fmla="*/ 0 w 1276264"/>
              <a:gd name="connsiteY5" fmla="*/ 1276058 h 129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6264" h="1297472">
                <a:moveTo>
                  <a:pt x="0" y="1276058"/>
                </a:moveTo>
                <a:lnTo>
                  <a:pt x="931008" y="0"/>
                </a:lnTo>
                <a:lnTo>
                  <a:pt x="1276264" y="3175"/>
                </a:lnTo>
                <a:cubicBezTo>
                  <a:pt x="1121369" y="224318"/>
                  <a:pt x="542591" y="993055"/>
                  <a:pt x="475634" y="1075239"/>
                </a:cubicBezTo>
                <a:cubicBezTo>
                  <a:pt x="408677" y="1157423"/>
                  <a:pt x="373137" y="1224807"/>
                  <a:pt x="293865" y="1258277"/>
                </a:cubicBezTo>
                <a:cubicBezTo>
                  <a:pt x="214593" y="1291747"/>
                  <a:pt x="148773" y="1317495"/>
                  <a:pt x="0" y="1276058"/>
                </a:cubicBezTo>
                <a:close/>
              </a:path>
            </a:pathLst>
          </a:custGeom>
          <a:gradFill>
            <a:gsLst>
              <a:gs pos="0">
                <a:srgbClr val="FDC622">
                  <a:alpha val="30000"/>
                </a:srgbClr>
              </a:gs>
              <a:gs pos="91000">
                <a:srgbClr val="FB0ACF">
                  <a:alpha val="3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2700041">
            <a:off x="119020" y="1838128"/>
            <a:ext cx="5806422" cy="2343290"/>
          </a:xfrm>
          <a:custGeom>
            <a:avLst/>
            <a:gdLst>
              <a:gd name="connsiteX0" fmla="*/ 0 w 5806422"/>
              <a:gd name="connsiteY0" fmla="*/ 1168570 h 2343290"/>
              <a:gd name="connsiteX1" fmla="*/ 1168542 w 5806422"/>
              <a:gd name="connsiteY1" fmla="*/ 0 h 2343290"/>
              <a:gd name="connsiteX2" fmla="*/ 1170340 w 5806422"/>
              <a:gd name="connsiteY2" fmla="*/ 1798 h 2343290"/>
              <a:gd name="connsiteX3" fmla="*/ 5806422 w 5806422"/>
              <a:gd name="connsiteY3" fmla="*/ 1798 h 2343290"/>
              <a:gd name="connsiteX4" fmla="*/ 5806422 w 5806422"/>
              <a:gd name="connsiteY4" fmla="*/ 2343290 h 2343290"/>
              <a:gd name="connsiteX5" fmla="*/ 1169169 w 5806422"/>
              <a:gd name="connsiteY5" fmla="*/ 2343290 h 2343290"/>
              <a:gd name="connsiteX6" fmla="*/ 1169169 w 5806422"/>
              <a:gd name="connsiteY6" fmla="*/ 2337711 h 234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6422" h="2343290">
                <a:moveTo>
                  <a:pt x="0" y="1168570"/>
                </a:moveTo>
                <a:lnTo>
                  <a:pt x="1168542" y="0"/>
                </a:lnTo>
                <a:lnTo>
                  <a:pt x="1170340" y="1798"/>
                </a:lnTo>
                <a:lnTo>
                  <a:pt x="5806422" y="1798"/>
                </a:lnTo>
                <a:lnTo>
                  <a:pt x="5806422" y="2343290"/>
                </a:lnTo>
                <a:lnTo>
                  <a:pt x="1169169" y="2343290"/>
                </a:lnTo>
                <a:lnTo>
                  <a:pt x="1169169" y="2337711"/>
                </a:lnTo>
                <a:close/>
              </a:path>
            </a:pathLst>
          </a:custGeom>
          <a:gradFill flip="none" rotWithShape="1">
            <a:gsLst>
              <a:gs pos="22000">
                <a:srgbClr val="F5F9FF"/>
              </a:gs>
              <a:gs pos="91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642072" y="2557381"/>
            <a:ext cx="372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需求工程项目收尾评审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1606137" y="4886944"/>
            <a:ext cx="4163925" cy="444500"/>
          </a:xfrm>
          <a:prstGeom prst="roundRect">
            <a:avLst>
              <a:gd name="adj" fmla="val 28096"/>
            </a:avLst>
          </a:prstGeom>
          <a:solidFill>
            <a:schemeClr val="bg1"/>
          </a:solidFill>
          <a:ln>
            <a:noFill/>
          </a:ln>
          <a:effectLst>
            <a:outerShdw blurRad="3683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spc="6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任剑超 史晨鑫 汪涛 仲叶 邱英凡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32257" b="559"/>
          <a:stretch/>
        </p:blipFill>
        <p:spPr>
          <a:xfrm>
            <a:off x="1524591" y="4220349"/>
            <a:ext cx="1899821" cy="435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132381"/>
      </p:ext>
    </p:extLst>
  </p:cSld>
  <p:clrMapOvr>
    <a:masterClrMapping/>
  </p:clrMapOvr>
  <p:transition spd="med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11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GANTT</a:t>
              </a:r>
              <a:r>
                <a:rPr lang="zh-CN" altLang="zh-CN" b="1" dirty="0"/>
                <a:t>图</a:t>
              </a:r>
              <a:r>
                <a:rPr lang="zh-CN" altLang="en-US" b="1" dirty="0"/>
                <a:t>与网络图中的里程碑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0CB993B-C9B3-4FC6-96FC-8166E58E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1" y="2125498"/>
            <a:ext cx="8110194" cy="41226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B7CEAB-A4EC-4705-83A1-BA94A2167ACD}"/>
              </a:ext>
            </a:extLst>
          </p:cNvPr>
          <p:cNvSpPr txBox="1"/>
          <p:nvPr/>
        </p:nvSpPr>
        <p:spPr>
          <a:xfrm>
            <a:off x="9228841" y="3874416"/>
            <a:ext cx="238498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网络图</a:t>
            </a:r>
          </a:p>
        </p:txBody>
      </p:sp>
    </p:spTree>
    <p:extLst>
      <p:ext uri="{BB962C8B-B14F-4D97-AF65-F5344CB8AC3E}">
        <p14:creationId xmlns:p14="http://schemas.microsoft.com/office/powerpoint/2010/main" val="4008005492"/>
      </p:ext>
    </p:extLst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12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50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20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需求计划中包含的项目子计划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41" y="1888286"/>
            <a:ext cx="1499294" cy="4664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332" y="2125498"/>
            <a:ext cx="2580952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16905"/>
      </p:ext>
    </p:extLst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13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最终计划的偏差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1E33A8-D104-47DC-90B2-DD6064E3159B}"/>
              </a:ext>
            </a:extLst>
          </p:cNvPr>
          <p:cNvSpPr txBox="1"/>
          <p:nvPr/>
        </p:nvSpPr>
        <p:spPr>
          <a:xfrm>
            <a:off x="2205872" y="3299381"/>
            <a:ext cx="67603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没有发现较大偏差</a:t>
            </a:r>
          </a:p>
        </p:txBody>
      </p:sp>
    </p:spTree>
    <p:extLst>
      <p:ext uri="{BB962C8B-B14F-4D97-AF65-F5344CB8AC3E}">
        <p14:creationId xmlns:p14="http://schemas.microsoft.com/office/powerpoint/2010/main" val="2408805351"/>
      </p:ext>
    </p:extLst>
  </p:cSld>
  <p:clrMapOvr>
    <a:masterClrMapping/>
  </p:clrMapOvr>
  <p:transition spd="med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14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Vision &amp; Scope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3" y="1868046"/>
            <a:ext cx="2713175" cy="3511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6824" y="2219163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73" y="2726994"/>
            <a:ext cx="4501754" cy="375858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249283" y="2219163"/>
            <a:ext cx="2147832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Context Diagram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</a:p>
        </p:txBody>
      </p:sp>
      <p:pic>
        <p:nvPicPr>
          <p:cNvPr id="1026" name="图片 1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96" y="2972746"/>
            <a:ext cx="5666953" cy="351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373048"/>
      </p:ext>
    </p:extLst>
  </p:cSld>
  <p:clrMapOvr>
    <a:masterClrMapping/>
  </p:clrMapOvr>
  <p:transition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15</a:t>
                </a:r>
                <a:r>
                  <a:rPr lang="zh-CN" altLang="en-US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、</a:t>
                </a:r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16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识别用户群和分类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125475" y="3226330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识别用户群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确认相关用户代表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明确了相关职责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并对用户群和用户代表进行了分类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8802"/>
              </p:ext>
            </p:extLst>
          </p:nvPr>
        </p:nvGraphicFramePr>
        <p:xfrm>
          <a:off x="3521677" y="1868046"/>
          <a:ext cx="8201794" cy="4922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1285">
                  <a:extLst>
                    <a:ext uri="{9D8B030D-6E8A-4147-A177-3AD203B41FA5}">
                      <a16:colId xmlns:a16="http://schemas.microsoft.com/office/drawing/2014/main" val="3544571746"/>
                    </a:ext>
                  </a:extLst>
                </a:gridCol>
                <a:gridCol w="985422">
                  <a:extLst>
                    <a:ext uri="{9D8B030D-6E8A-4147-A177-3AD203B41FA5}">
                      <a16:colId xmlns:a16="http://schemas.microsoft.com/office/drawing/2014/main" val="3073021849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970448510"/>
                    </a:ext>
                  </a:extLst>
                </a:gridCol>
                <a:gridCol w="5690586">
                  <a:extLst>
                    <a:ext uri="{9D8B030D-6E8A-4147-A177-3AD203B41FA5}">
                      <a16:colId xmlns:a16="http://schemas.microsoft.com/office/drawing/2014/main" val="3532262521"/>
                    </a:ext>
                  </a:extLst>
                </a:gridCol>
              </a:tblGrid>
              <a:tr h="2064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1000" kern="100">
                          <a:effectLst/>
                        </a:rPr>
                        <a:t>用户分类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1000" kern="100">
                          <a:effectLst/>
                        </a:rPr>
                        <a:t>用户类别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1000" kern="100">
                          <a:effectLst/>
                        </a:rPr>
                        <a:t>用户代表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1000" kern="100" dirty="0">
                          <a:effectLst/>
                        </a:rPr>
                        <a:t>用户描述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3061665932"/>
                  </a:ext>
                </a:extLst>
              </a:tr>
              <a:tr h="8929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老师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直接用户类别</a:t>
                      </a:r>
                      <a:endParaRPr lang="zh-CN" sz="900" kern="100" dirty="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杨枨老师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拥有多年的软件工程教学经验，同时作为项目发起人，可以在开发过程中提出需求。其从事多年的互联网行业的经验可以给我们指导作用，教师在整个系统中需要使用到所有的功能，能细化产品的范围和约束条件，优先级高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543980451"/>
                  </a:ext>
                </a:extLst>
              </a:tr>
              <a:tr h="7813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学生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直接用户类别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李文杰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学生代表，在本课程中认真学习。每天多次使用网站，主要是学习使用，学生需要资料的目录来寻找他需要的课程资料，在系统中要使用除了上传资料外的所有功能，能提出学生所需要的需求，优先级高。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3717824703"/>
                  </a:ext>
                </a:extLst>
              </a:tr>
              <a:tr h="6697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游客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忽略不计的用户类别</a:t>
                      </a:r>
                      <a:endParaRPr lang="zh-CN" sz="900" kern="100" dirty="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张嘉杭</a:t>
                      </a:r>
                      <a:r>
                        <a:rPr lang="en-US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(</a:t>
                      </a: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信电</a:t>
                      </a:r>
                      <a:r>
                        <a:rPr lang="en-US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)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热爱学习。不会经常使用本网站。游客在网站中需要查询资料与下载部分资料的功能（下载需要注册登入），需要提出游客对本系统的需求。优先级低。</a:t>
                      </a:r>
                      <a:endParaRPr lang="zh-CN" sz="900" kern="100" dirty="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677427573"/>
                  </a:ext>
                </a:extLst>
              </a:tr>
              <a:tr h="8929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管理员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受优待的用户类别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李泽龙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老师指定的管理员，需要长期关注网站内的讨论区并对此管理，还需审核资料上传等事物，有很强的管理能力足以胜任管理员的职责。管理员需要管理论坛区的发言秩序，并对教师发布的资料进行审核的功能，可以删除课程。优先级高。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1436677362"/>
                  </a:ext>
                </a:extLst>
              </a:tr>
              <a:tr h="4090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产品代言人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受优待的用户类别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史晨鑫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邱英凡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项目开发小组的组员，能够有效促成重要客户</a:t>
                      </a:r>
                      <a:r>
                        <a:rPr lang="en-US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-</a:t>
                      </a:r>
                      <a:r>
                        <a:rPr lang="zh-CN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开发人员合作关系，对此项目充满热情 。</a:t>
                      </a:r>
                      <a:endParaRPr lang="zh-CN" sz="900" kern="100" dirty="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578475279"/>
                  </a:ext>
                </a:extLst>
              </a:tr>
              <a:tr h="5581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外部产品代言人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受优待的用户类别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杨枨老师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拥有多年的软件工程教学经验，同时作为项目发起人，可以在开发过程中提出需求。其从事多年的互联网行业的经验可以给我们指导作用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2665879326"/>
                  </a:ext>
                </a:extLst>
              </a:tr>
              <a:tr h="3348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问题决策人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受优待的用户类别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任剑超</a:t>
                      </a:r>
                      <a:endParaRPr lang="zh-CN" sz="900" kern="10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430780" algn="l"/>
                          <a:tab pos="2700655" algn="l"/>
                        </a:tabLst>
                      </a:pPr>
                      <a:r>
                        <a:rPr lang="zh-CN" sz="900" kern="100" dirty="0">
                          <a:effectLst/>
                          <a:latin typeface="小米兰亭" panose="03000502000000000000" pitchFamily="66" charset="-122"/>
                          <a:ea typeface="小米兰亭" panose="03000502000000000000" pitchFamily="66" charset="-122"/>
                        </a:rPr>
                        <a:t>项目开发小组的组长，用来解决需求冲突、协调不一致并对出现的范围问题进行仲裁。</a:t>
                      </a:r>
                      <a:endParaRPr lang="zh-CN" sz="900" kern="100" dirty="0">
                        <a:effectLst/>
                        <a:latin typeface="小米兰亭" panose="03000502000000000000" pitchFamily="66" charset="-122"/>
                        <a:ea typeface="小米兰亭" panose="03000502000000000000" pitchFamily="66" charset="-122"/>
                        <a:cs typeface="Times New Roman" panose="02020603050405020304" pitchFamily="18" charset="0"/>
                      </a:endParaRPr>
                    </a:p>
                  </a:txBody>
                  <a:tcPr marL="25994" marR="25994" marT="0" marB="0"/>
                </a:tc>
                <a:extLst>
                  <a:ext uri="{0D108BD9-81ED-4DB2-BD59-A6C34878D82A}">
                    <a16:rowId xmlns:a16="http://schemas.microsoft.com/office/drawing/2014/main" val="973268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926846"/>
      </p:ext>
    </p:extLst>
  </p:cSld>
  <p:clrMapOvr>
    <a:masterClrMapping/>
  </p:clrMapOvr>
  <p:transition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17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用户代表需求获取与确认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53529" y="1835235"/>
            <a:ext cx="11079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9" y="2407779"/>
            <a:ext cx="4400895" cy="14618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68" y="4025499"/>
            <a:ext cx="2521515" cy="26766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615" y="1835236"/>
            <a:ext cx="3011655" cy="24526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52" y="4443799"/>
            <a:ext cx="3648009" cy="24142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06" y="2551581"/>
            <a:ext cx="3262735" cy="31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6292"/>
      </p:ext>
    </p:extLst>
  </p:cSld>
  <p:clrMapOvr>
    <a:masterClrMapping/>
  </p:clrMapOvr>
  <p:transition spd="med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18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制定了相关原型来辅助获取过程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67" y="1889581"/>
            <a:ext cx="7176770" cy="44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4241"/>
      </p:ext>
    </p:extLst>
  </p:cSld>
  <p:clrMapOvr>
    <a:masterClrMapping/>
  </p:clrMapOvr>
  <p:transition spd="med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19</a:t>
                </a:r>
                <a:r>
                  <a:rPr lang="zh-CN" altLang="en-US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、</a:t>
                </a:r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20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用例文档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00" y="2125498"/>
            <a:ext cx="4524046" cy="176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00" y="4055959"/>
            <a:ext cx="3457143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18" y="2019884"/>
            <a:ext cx="3270368" cy="22413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669" y="2494054"/>
            <a:ext cx="3276190" cy="15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989" y="4495074"/>
            <a:ext cx="3209524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2373"/>
      </p:ext>
    </p:extLst>
  </p:cSld>
  <p:clrMapOvr>
    <a:masterClrMapping/>
  </p:clrMapOvr>
  <p:transition spd="med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21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非功能性需求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403353" y="2450806"/>
            <a:ext cx="48114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1400" b="1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非功能性需求：</a:t>
            </a:r>
            <a:endParaRPr lang="en-US" altLang="zh-CN" sz="1400" b="1" dirty="0">
              <a:solidFill>
                <a:prstClr val="black"/>
              </a:solidFill>
              <a:latin typeface="小米兰亭" panose="03000502000000000000" pitchFamily="66" charset="-122"/>
              <a:ea typeface="小米兰亭" panose="03000502000000000000" pitchFamily="66" charset="-122"/>
            </a:endParaRPr>
          </a:p>
          <a:p>
            <a:pPr lvl="1"/>
            <a:endParaRPr lang="en-US" altLang="zh-CN" sz="1400" b="1" dirty="0">
              <a:solidFill>
                <a:prstClr val="black"/>
              </a:solidFill>
              <a:latin typeface="小米兰亭" panose="03000502000000000000" pitchFamily="66" charset="-122"/>
              <a:ea typeface="小米兰亭" panose="03000502000000000000" pitchFamily="66" charset="-122"/>
            </a:endParaRP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可用性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除了维护时间全天</a:t>
            </a:r>
            <a:r>
              <a:rPr lang="en-US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24</a:t>
            </a:r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小时开放</a:t>
            </a: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性能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最大网站响应时间：同时满足</a:t>
            </a:r>
            <a:r>
              <a:rPr lang="en-US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300</a:t>
            </a:r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人上网不延迟（</a:t>
            </a:r>
            <a:r>
              <a:rPr lang="en-US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1s</a:t>
            </a:r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内），下载与部署环境有关，</a:t>
            </a:r>
          </a:p>
          <a:p>
            <a:r>
              <a:rPr lang="en-US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 </a:t>
            </a:r>
            <a:endParaRPr lang="zh-CN" altLang="zh-CN" sz="1400" dirty="0">
              <a:solidFill>
                <a:prstClr val="black"/>
              </a:solidFill>
              <a:latin typeface="小米兰亭" panose="03000502000000000000" pitchFamily="66" charset="-122"/>
              <a:ea typeface="小米兰亭" panose="03000502000000000000" pitchFamily="66" charset="-122"/>
            </a:endParaRP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保密性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服务器机房由专人守护和密码保护，不能随便进入；服务器机房的防火措施及灭火设施完备；所有资料需要备份。</a:t>
            </a:r>
          </a:p>
          <a:p>
            <a:r>
              <a:rPr lang="en-US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 </a:t>
            </a:r>
            <a:endParaRPr lang="zh-CN" altLang="zh-CN" sz="1400" dirty="0">
              <a:solidFill>
                <a:prstClr val="black"/>
              </a:solidFill>
              <a:latin typeface="小米兰亭" panose="03000502000000000000" pitchFamily="66" charset="-122"/>
              <a:ea typeface="小米兰亭" panose="03000502000000000000" pitchFamily="66" charset="-122"/>
            </a:endParaRP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安全性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小米兰亭" panose="03000502000000000000" pitchFamily="66" charset="-122"/>
                <a:ea typeface="小米兰亭" panose="03000502000000000000" pitchFamily="66" charset="-122"/>
              </a:rPr>
              <a:t>本网站系统必须保证不易收到内部或外部的攻击，具体表现为账号、密码不能被外部获取，并且共享的资料不能丢失。</a:t>
            </a:r>
          </a:p>
          <a:p>
            <a:endParaRPr lang="zh-CN" altLang="en-US" sz="1400" dirty="0">
              <a:solidFill>
                <a:prstClr val="black"/>
              </a:solidFill>
              <a:latin typeface="Arial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769659536"/>
      </p:ext>
    </p:extLst>
  </p:cSld>
  <p:clrMapOvr>
    <a:masterClrMapping/>
  </p:clrMapOvr>
  <p:transition spd="med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22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需求的优先级打分和排序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639"/>
            <a:ext cx="7253598" cy="5022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1690104"/>
            <a:ext cx="8200807" cy="4077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65550" y="6049042"/>
            <a:ext cx="2040943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量化方法</a:t>
            </a:r>
            <a:r>
              <a:rPr lang="en-US" altLang="zh-CN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MoSCoW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2753928"/>
      </p:ext>
    </p:extLst>
  </p:cSld>
  <p:clrMapOvr>
    <a:masterClrMapping/>
  </p:clrMapOvr>
  <p:transition spd="med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25900" y="889000"/>
            <a:ext cx="4140200" cy="6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701800" y="2039774"/>
            <a:ext cx="8788400" cy="3032998"/>
            <a:chOff x="1701800" y="2039774"/>
            <a:chExt cx="8788400" cy="3032998"/>
          </a:xfrm>
        </p:grpSpPr>
        <p:sp>
          <p:nvSpPr>
            <p:cNvPr id="8" name="圆角矩形 7"/>
            <p:cNvSpPr/>
            <p:nvPr/>
          </p:nvSpPr>
          <p:spPr>
            <a:xfrm>
              <a:off x="1701800" y="2578492"/>
              <a:ext cx="8788400" cy="2494280"/>
            </a:xfrm>
            <a:prstGeom prst="roundRect">
              <a:avLst>
                <a:gd name="adj" fmla="val 97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392182" y="2039774"/>
              <a:ext cx="1407636" cy="1407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392182" y="1466603"/>
            <a:ext cx="1669018" cy="196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600">
                <a:latin typeface="站酷高端黑" panose="02010600030101010101" pitchFamily="2" charset="-122"/>
                <a:ea typeface="站酷高端黑" panose="02010600030101010101" pitchFamily="2" charset="-122"/>
              </a:rPr>
              <a:t>“</a:t>
            </a:r>
            <a:endParaRPr lang="zh-CN" altLang="en-US" sz="9600"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2800" y="2997129"/>
            <a:ext cx="802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评审条目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绩效评价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781175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891481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001787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112093" y="4892250"/>
            <a:ext cx="45719" cy="45719"/>
          </a:xfrm>
          <a:prstGeom prst="ellipse">
            <a:avLst/>
          </a:prstGeom>
          <a:solidFill>
            <a:srgbClr val="FDC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222400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V="1">
            <a:off x="305033" y="2457740"/>
            <a:ext cx="3264331" cy="992350"/>
          </a:xfrm>
          <a:custGeom>
            <a:avLst/>
            <a:gdLst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400105 w 2449279"/>
              <a:gd name="connsiteY8" fmla="*/ 193982 h 891373"/>
              <a:gd name="connsiteX9" fmla="*/ 2401943 w 2449279"/>
              <a:gd name="connsiteY9" fmla="*/ 198621 h 891373"/>
              <a:gd name="connsiteX10" fmla="*/ 2081908 w 2449279"/>
              <a:gd name="connsiteY10" fmla="*/ 749166 h 891373"/>
              <a:gd name="connsiteX11" fmla="*/ 2037074 w 2449279"/>
              <a:gd name="connsiteY11" fmla="*/ 800939 h 891373"/>
              <a:gd name="connsiteX12" fmla="*/ 1809166 w 2449279"/>
              <a:gd name="connsiteY12" fmla="*/ 888993 h 891373"/>
              <a:gd name="connsiteX13" fmla="*/ 1795400 w 2449279"/>
              <a:gd name="connsiteY13" fmla="*/ 887605 h 891373"/>
              <a:gd name="connsiteX14" fmla="*/ 1792200 w 2449279"/>
              <a:gd name="connsiteY14" fmla="*/ 891373 h 891373"/>
              <a:gd name="connsiteX15" fmla="*/ 131437 w 2449279"/>
              <a:gd name="connsiteY15" fmla="*/ 891373 h 891373"/>
              <a:gd name="connsiteX16" fmla="*/ 130714 w 2449279"/>
              <a:gd name="connsiteY16" fmla="*/ 889143 h 891373"/>
              <a:gd name="connsiteX17" fmla="*/ 101715 w 2449279"/>
              <a:gd name="connsiteY17" fmla="*/ 888963 h 891373"/>
              <a:gd name="connsiteX18" fmla="*/ 9267 w 2449279"/>
              <a:gd name="connsiteY18" fmla="*/ 840588 h 891373"/>
              <a:gd name="connsiteX19" fmla="*/ 3631 w 2449279"/>
              <a:gd name="connsiteY19" fmla="*/ 774785 h 891373"/>
              <a:gd name="connsiteX20" fmla="*/ 41040 w 2449279"/>
              <a:gd name="connsiteY20" fmla="*/ 701767 h 891373"/>
              <a:gd name="connsiteX21" fmla="*/ 38993 w 2449279"/>
              <a:gd name="connsiteY21" fmla="*/ 698032 h 891373"/>
              <a:gd name="connsiteX22" fmla="*/ 357163 w 2449279"/>
              <a:gd name="connsiteY22" fmla="*/ 150695 h 891373"/>
              <a:gd name="connsiteX23" fmla="*/ 362477 w 2449279"/>
              <a:gd name="connsiteY23" fmla="*/ 148769 h 891373"/>
              <a:gd name="connsiteX24" fmla="*/ 403310 w 2449279"/>
              <a:gd name="connsiteY24" fmla="*/ 99278 h 891373"/>
              <a:gd name="connsiteX25" fmla="*/ 642989 w 2449279"/>
              <a:gd name="connsiteY2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400105 w 2449279"/>
              <a:gd name="connsiteY8" fmla="*/ 193982 h 891373"/>
              <a:gd name="connsiteX9" fmla="*/ 2081908 w 2449279"/>
              <a:gd name="connsiteY9" fmla="*/ 749166 h 891373"/>
              <a:gd name="connsiteX10" fmla="*/ 2037074 w 2449279"/>
              <a:gd name="connsiteY10" fmla="*/ 800939 h 891373"/>
              <a:gd name="connsiteX11" fmla="*/ 1809166 w 2449279"/>
              <a:gd name="connsiteY11" fmla="*/ 888993 h 891373"/>
              <a:gd name="connsiteX12" fmla="*/ 1795400 w 2449279"/>
              <a:gd name="connsiteY12" fmla="*/ 887605 h 891373"/>
              <a:gd name="connsiteX13" fmla="*/ 1792200 w 2449279"/>
              <a:gd name="connsiteY13" fmla="*/ 891373 h 891373"/>
              <a:gd name="connsiteX14" fmla="*/ 131437 w 2449279"/>
              <a:gd name="connsiteY14" fmla="*/ 891373 h 891373"/>
              <a:gd name="connsiteX15" fmla="*/ 130714 w 2449279"/>
              <a:gd name="connsiteY15" fmla="*/ 889143 h 891373"/>
              <a:gd name="connsiteX16" fmla="*/ 101715 w 2449279"/>
              <a:gd name="connsiteY16" fmla="*/ 888963 h 891373"/>
              <a:gd name="connsiteX17" fmla="*/ 9267 w 2449279"/>
              <a:gd name="connsiteY17" fmla="*/ 840588 h 891373"/>
              <a:gd name="connsiteX18" fmla="*/ 3631 w 2449279"/>
              <a:gd name="connsiteY18" fmla="*/ 774785 h 891373"/>
              <a:gd name="connsiteX19" fmla="*/ 41040 w 2449279"/>
              <a:gd name="connsiteY19" fmla="*/ 701767 h 891373"/>
              <a:gd name="connsiteX20" fmla="*/ 38993 w 2449279"/>
              <a:gd name="connsiteY20" fmla="*/ 698032 h 891373"/>
              <a:gd name="connsiteX21" fmla="*/ 357163 w 2449279"/>
              <a:gd name="connsiteY21" fmla="*/ 150695 h 891373"/>
              <a:gd name="connsiteX22" fmla="*/ 362477 w 2449279"/>
              <a:gd name="connsiteY22" fmla="*/ 148769 h 891373"/>
              <a:gd name="connsiteX23" fmla="*/ 403310 w 2449279"/>
              <a:gd name="connsiteY23" fmla="*/ 99278 h 891373"/>
              <a:gd name="connsiteX24" fmla="*/ 642989 w 2449279"/>
              <a:gd name="connsiteY24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081908 w 2449279"/>
              <a:gd name="connsiteY8" fmla="*/ 749166 h 891373"/>
              <a:gd name="connsiteX9" fmla="*/ 2037074 w 2449279"/>
              <a:gd name="connsiteY9" fmla="*/ 800939 h 891373"/>
              <a:gd name="connsiteX10" fmla="*/ 1809166 w 2449279"/>
              <a:gd name="connsiteY10" fmla="*/ 888993 h 891373"/>
              <a:gd name="connsiteX11" fmla="*/ 1795400 w 2449279"/>
              <a:gd name="connsiteY11" fmla="*/ 887605 h 891373"/>
              <a:gd name="connsiteX12" fmla="*/ 1792200 w 2449279"/>
              <a:gd name="connsiteY12" fmla="*/ 891373 h 891373"/>
              <a:gd name="connsiteX13" fmla="*/ 131437 w 2449279"/>
              <a:gd name="connsiteY13" fmla="*/ 891373 h 891373"/>
              <a:gd name="connsiteX14" fmla="*/ 130714 w 2449279"/>
              <a:gd name="connsiteY14" fmla="*/ 889143 h 891373"/>
              <a:gd name="connsiteX15" fmla="*/ 101715 w 2449279"/>
              <a:gd name="connsiteY15" fmla="*/ 888963 h 891373"/>
              <a:gd name="connsiteX16" fmla="*/ 9267 w 2449279"/>
              <a:gd name="connsiteY16" fmla="*/ 840588 h 891373"/>
              <a:gd name="connsiteX17" fmla="*/ 3631 w 2449279"/>
              <a:gd name="connsiteY17" fmla="*/ 774785 h 891373"/>
              <a:gd name="connsiteX18" fmla="*/ 41040 w 2449279"/>
              <a:gd name="connsiteY18" fmla="*/ 701767 h 891373"/>
              <a:gd name="connsiteX19" fmla="*/ 38993 w 2449279"/>
              <a:gd name="connsiteY19" fmla="*/ 698032 h 891373"/>
              <a:gd name="connsiteX20" fmla="*/ 357163 w 2449279"/>
              <a:gd name="connsiteY20" fmla="*/ 150695 h 891373"/>
              <a:gd name="connsiteX21" fmla="*/ 362477 w 2449279"/>
              <a:gd name="connsiteY21" fmla="*/ 148769 h 891373"/>
              <a:gd name="connsiteX22" fmla="*/ 403310 w 2449279"/>
              <a:gd name="connsiteY22" fmla="*/ 99278 h 891373"/>
              <a:gd name="connsiteX23" fmla="*/ 642989 w 2449279"/>
              <a:gd name="connsiteY23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48846 w 2449279"/>
              <a:gd name="connsiteY4" fmla="*/ 4075 h 891373"/>
              <a:gd name="connsiteX5" fmla="*/ 2440210 w 2449279"/>
              <a:gd name="connsiteY5" fmla="*/ 47714 h 891373"/>
              <a:gd name="connsiteX6" fmla="*/ 2405775 w 2449279"/>
              <a:gd name="connsiteY6" fmla="*/ 188098 h 891373"/>
              <a:gd name="connsiteX7" fmla="*/ 2081908 w 2449279"/>
              <a:gd name="connsiteY7" fmla="*/ 749166 h 891373"/>
              <a:gd name="connsiteX8" fmla="*/ 2037074 w 2449279"/>
              <a:gd name="connsiteY8" fmla="*/ 800939 h 891373"/>
              <a:gd name="connsiteX9" fmla="*/ 1809166 w 2449279"/>
              <a:gd name="connsiteY9" fmla="*/ 888993 h 891373"/>
              <a:gd name="connsiteX10" fmla="*/ 1795400 w 2449279"/>
              <a:gd name="connsiteY10" fmla="*/ 887605 h 891373"/>
              <a:gd name="connsiteX11" fmla="*/ 1792200 w 2449279"/>
              <a:gd name="connsiteY11" fmla="*/ 891373 h 891373"/>
              <a:gd name="connsiteX12" fmla="*/ 131437 w 2449279"/>
              <a:gd name="connsiteY12" fmla="*/ 891373 h 891373"/>
              <a:gd name="connsiteX13" fmla="*/ 130714 w 2449279"/>
              <a:gd name="connsiteY13" fmla="*/ 889143 h 891373"/>
              <a:gd name="connsiteX14" fmla="*/ 101715 w 2449279"/>
              <a:gd name="connsiteY14" fmla="*/ 888963 h 891373"/>
              <a:gd name="connsiteX15" fmla="*/ 9267 w 2449279"/>
              <a:gd name="connsiteY15" fmla="*/ 840588 h 891373"/>
              <a:gd name="connsiteX16" fmla="*/ 3631 w 2449279"/>
              <a:gd name="connsiteY16" fmla="*/ 774785 h 891373"/>
              <a:gd name="connsiteX17" fmla="*/ 41040 w 2449279"/>
              <a:gd name="connsiteY17" fmla="*/ 701767 h 891373"/>
              <a:gd name="connsiteX18" fmla="*/ 38993 w 2449279"/>
              <a:gd name="connsiteY18" fmla="*/ 698032 h 891373"/>
              <a:gd name="connsiteX19" fmla="*/ 357163 w 2449279"/>
              <a:gd name="connsiteY19" fmla="*/ 150695 h 891373"/>
              <a:gd name="connsiteX20" fmla="*/ 362477 w 2449279"/>
              <a:gd name="connsiteY20" fmla="*/ 148769 h 891373"/>
              <a:gd name="connsiteX21" fmla="*/ 403310 w 2449279"/>
              <a:gd name="connsiteY21" fmla="*/ 99278 h 891373"/>
              <a:gd name="connsiteX22" fmla="*/ 642989 w 2449279"/>
              <a:gd name="connsiteY22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41040 w 2449279"/>
              <a:gd name="connsiteY16" fmla="*/ 701767 h 891373"/>
              <a:gd name="connsiteX17" fmla="*/ 38993 w 2449279"/>
              <a:gd name="connsiteY17" fmla="*/ 698032 h 891373"/>
              <a:gd name="connsiteX18" fmla="*/ 357163 w 2449279"/>
              <a:gd name="connsiteY18" fmla="*/ 150695 h 891373"/>
              <a:gd name="connsiteX19" fmla="*/ 362477 w 2449279"/>
              <a:gd name="connsiteY19" fmla="*/ 148769 h 891373"/>
              <a:gd name="connsiteX20" fmla="*/ 403310 w 2449279"/>
              <a:gd name="connsiteY20" fmla="*/ 99278 h 891373"/>
              <a:gd name="connsiteX21" fmla="*/ 642989 w 2449279"/>
              <a:gd name="connsiteY21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41040 w 2449279"/>
              <a:gd name="connsiteY16" fmla="*/ 701767 h 891373"/>
              <a:gd name="connsiteX17" fmla="*/ 357163 w 2449279"/>
              <a:gd name="connsiteY17" fmla="*/ 150695 h 891373"/>
              <a:gd name="connsiteX18" fmla="*/ 362477 w 2449279"/>
              <a:gd name="connsiteY18" fmla="*/ 148769 h 891373"/>
              <a:gd name="connsiteX19" fmla="*/ 403310 w 2449279"/>
              <a:gd name="connsiteY19" fmla="*/ 99278 h 891373"/>
              <a:gd name="connsiteX20" fmla="*/ 642989 w 2449279"/>
              <a:gd name="connsiteY20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357163 w 2449279"/>
              <a:gd name="connsiteY16" fmla="*/ 150695 h 891373"/>
              <a:gd name="connsiteX17" fmla="*/ 362477 w 2449279"/>
              <a:gd name="connsiteY17" fmla="*/ 148769 h 891373"/>
              <a:gd name="connsiteX18" fmla="*/ 403310 w 2449279"/>
              <a:gd name="connsiteY18" fmla="*/ 99278 h 891373"/>
              <a:gd name="connsiteX19" fmla="*/ 642989 w 2449279"/>
              <a:gd name="connsiteY19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01715 w 2449279"/>
              <a:gd name="connsiteY12" fmla="*/ 888963 h 891373"/>
              <a:gd name="connsiteX13" fmla="*/ 9267 w 2449279"/>
              <a:gd name="connsiteY13" fmla="*/ 840588 h 891373"/>
              <a:gd name="connsiteX14" fmla="*/ 3631 w 2449279"/>
              <a:gd name="connsiteY14" fmla="*/ 774785 h 891373"/>
              <a:gd name="connsiteX15" fmla="*/ 357163 w 2449279"/>
              <a:gd name="connsiteY15" fmla="*/ 150695 h 891373"/>
              <a:gd name="connsiteX16" fmla="*/ 362477 w 2449279"/>
              <a:gd name="connsiteY16" fmla="*/ 148769 h 891373"/>
              <a:gd name="connsiteX17" fmla="*/ 403310 w 2449279"/>
              <a:gd name="connsiteY17" fmla="*/ 99278 h 891373"/>
              <a:gd name="connsiteX18" fmla="*/ 642989 w 2449279"/>
              <a:gd name="connsiteY18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01715 w 2449279"/>
              <a:gd name="connsiteY11" fmla="*/ 888963 h 891373"/>
              <a:gd name="connsiteX12" fmla="*/ 9267 w 2449279"/>
              <a:gd name="connsiteY12" fmla="*/ 840588 h 891373"/>
              <a:gd name="connsiteX13" fmla="*/ 3631 w 2449279"/>
              <a:gd name="connsiteY13" fmla="*/ 774785 h 891373"/>
              <a:gd name="connsiteX14" fmla="*/ 357163 w 2449279"/>
              <a:gd name="connsiteY14" fmla="*/ 150695 h 891373"/>
              <a:gd name="connsiteX15" fmla="*/ 362477 w 2449279"/>
              <a:gd name="connsiteY15" fmla="*/ 148769 h 891373"/>
              <a:gd name="connsiteX16" fmla="*/ 403310 w 2449279"/>
              <a:gd name="connsiteY16" fmla="*/ 99278 h 891373"/>
              <a:gd name="connsiteX17" fmla="*/ 642989 w 2449279"/>
              <a:gd name="connsiteY17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62477 w 2449279"/>
              <a:gd name="connsiteY14" fmla="*/ 148769 h 891373"/>
              <a:gd name="connsiteX15" fmla="*/ 403310 w 2449279"/>
              <a:gd name="connsiteY15" fmla="*/ 99278 h 891373"/>
              <a:gd name="connsiteX16" fmla="*/ 642989 w 2449279"/>
              <a:gd name="connsiteY16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6238"/>
              <a:gd name="connsiteY0" fmla="*/ 0 h 891373"/>
              <a:gd name="connsiteX1" fmla="*/ 648921 w 2446238"/>
              <a:gd name="connsiteY1" fmla="*/ 598 h 891373"/>
              <a:gd name="connsiteX2" fmla="*/ 2348846 w 2446238"/>
              <a:gd name="connsiteY2" fmla="*/ 4075 h 891373"/>
              <a:gd name="connsiteX3" fmla="*/ 2440210 w 2446238"/>
              <a:gd name="connsiteY3" fmla="*/ 47714 h 891373"/>
              <a:gd name="connsiteX4" fmla="*/ 2411262 w 2446238"/>
              <a:gd name="connsiteY4" fmla="*/ 188098 h 891373"/>
              <a:gd name="connsiteX5" fmla="*/ 2081908 w 2446238"/>
              <a:gd name="connsiteY5" fmla="*/ 749166 h 891373"/>
              <a:gd name="connsiteX6" fmla="*/ 2037074 w 2446238"/>
              <a:gd name="connsiteY6" fmla="*/ 800939 h 891373"/>
              <a:gd name="connsiteX7" fmla="*/ 1809166 w 2446238"/>
              <a:gd name="connsiteY7" fmla="*/ 888993 h 891373"/>
              <a:gd name="connsiteX8" fmla="*/ 1795400 w 2446238"/>
              <a:gd name="connsiteY8" fmla="*/ 887605 h 891373"/>
              <a:gd name="connsiteX9" fmla="*/ 1792200 w 2446238"/>
              <a:gd name="connsiteY9" fmla="*/ 891373 h 891373"/>
              <a:gd name="connsiteX10" fmla="*/ 101715 w 2446238"/>
              <a:gd name="connsiteY10" fmla="*/ 888963 h 891373"/>
              <a:gd name="connsiteX11" fmla="*/ 9267 w 2446238"/>
              <a:gd name="connsiteY11" fmla="*/ 840588 h 891373"/>
              <a:gd name="connsiteX12" fmla="*/ 3631 w 2446238"/>
              <a:gd name="connsiteY12" fmla="*/ 774785 h 891373"/>
              <a:gd name="connsiteX13" fmla="*/ 357163 w 2446238"/>
              <a:gd name="connsiteY13" fmla="*/ 150695 h 891373"/>
              <a:gd name="connsiteX14" fmla="*/ 398548 w 2446238"/>
              <a:gd name="connsiteY14" fmla="*/ 96896 h 891373"/>
              <a:gd name="connsiteX15" fmla="*/ 642989 w 2446238"/>
              <a:gd name="connsiteY15" fmla="*/ 0 h 891373"/>
              <a:gd name="connsiteX0" fmla="*/ 642989 w 2446238"/>
              <a:gd name="connsiteY0" fmla="*/ 0 h 891373"/>
              <a:gd name="connsiteX1" fmla="*/ 648921 w 2446238"/>
              <a:gd name="connsiteY1" fmla="*/ 598 h 891373"/>
              <a:gd name="connsiteX2" fmla="*/ 2348846 w 2446238"/>
              <a:gd name="connsiteY2" fmla="*/ 4075 h 891373"/>
              <a:gd name="connsiteX3" fmla="*/ 2440210 w 2446238"/>
              <a:gd name="connsiteY3" fmla="*/ 47714 h 891373"/>
              <a:gd name="connsiteX4" fmla="*/ 2411262 w 2446238"/>
              <a:gd name="connsiteY4" fmla="*/ 188098 h 891373"/>
              <a:gd name="connsiteX5" fmla="*/ 2081908 w 2446238"/>
              <a:gd name="connsiteY5" fmla="*/ 749166 h 891373"/>
              <a:gd name="connsiteX6" fmla="*/ 2037074 w 2446238"/>
              <a:gd name="connsiteY6" fmla="*/ 800939 h 891373"/>
              <a:gd name="connsiteX7" fmla="*/ 1809166 w 2446238"/>
              <a:gd name="connsiteY7" fmla="*/ 888993 h 891373"/>
              <a:gd name="connsiteX8" fmla="*/ 1795400 w 2446238"/>
              <a:gd name="connsiteY8" fmla="*/ 887605 h 891373"/>
              <a:gd name="connsiteX9" fmla="*/ 1792200 w 2446238"/>
              <a:gd name="connsiteY9" fmla="*/ 891373 h 891373"/>
              <a:gd name="connsiteX10" fmla="*/ 101715 w 2446238"/>
              <a:gd name="connsiteY10" fmla="*/ 888963 h 891373"/>
              <a:gd name="connsiteX11" fmla="*/ 9267 w 2446238"/>
              <a:gd name="connsiteY11" fmla="*/ 840588 h 891373"/>
              <a:gd name="connsiteX12" fmla="*/ 3631 w 2446238"/>
              <a:gd name="connsiteY12" fmla="*/ 774785 h 891373"/>
              <a:gd name="connsiteX13" fmla="*/ 357163 w 2446238"/>
              <a:gd name="connsiteY13" fmla="*/ 150695 h 891373"/>
              <a:gd name="connsiteX14" fmla="*/ 398548 w 2446238"/>
              <a:gd name="connsiteY14" fmla="*/ 96896 h 891373"/>
              <a:gd name="connsiteX15" fmla="*/ 642989 w 2446238"/>
              <a:gd name="connsiteY15" fmla="*/ 0 h 891373"/>
              <a:gd name="connsiteX0" fmla="*/ 642989 w 2446238"/>
              <a:gd name="connsiteY0" fmla="*/ 0 h 888993"/>
              <a:gd name="connsiteX1" fmla="*/ 648921 w 2446238"/>
              <a:gd name="connsiteY1" fmla="*/ 598 h 888993"/>
              <a:gd name="connsiteX2" fmla="*/ 2348846 w 2446238"/>
              <a:gd name="connsiteY2" fmla="*/ 4075 h 888993"/>
              <a:gd name="connsiteX3" fmla="*/ 2440210 w 2446238"/>
              <a:gd name="connsiteY3" fmla="*/ 47714 h 888993"/>
              <a:gd name="connsiteX4" fmla="*/ 2411262 w 2446238"/>
              <a:gd name="connsiteY4" fmla="*/ 188098 h 888993"/>
              <a:gd name="connsiteX5" fmla="*/ 2081908 w 2446238"/>
              <a:gd name="connsiteY5" fmla="*/ 749166 h 888993"/>
              <a:gd name="connsiteX6" fmla="*/ 2037074 w 2446238"/>
              <a:gd name="connsiteY6" fmla="*/ 800939 h 888993"/>
              <a:gd name="connsiteX7" fmla="*/ 1809166 w 2446238"/>
              <a:gd name="connsiteY7" fmla="*/ 888993 h 888993"/>
              <a:gd name="connsiteX8" fmla="*/ 1795400 w 2446238"/>
              <a:gd name="connsiteY8" fmla="*/ 887605 h 888993"/>
              <a:gd name="connsiteX9" fmla="*/ 101715 w 2446238"/>
              <a:gd name="connsiteY9" fmla="*/ 888963 h 888993"/>
              <a:gd name="connsiteX10" fmla="*/ 9267 w 2446238"/>
              <a:gd name="connsiteY10" fmla="*/ 840588 h 888993"/>
              <a:gd name="connsiteX11" fmla="*/ 3631 w 2446238"/>
              <a:gd name="connsiteY11" fmla="*/ 774785 h 888993"/>
              <a:gd name="connsiteX12" fmla="*/ 357163 w 2446238"/>
              <a:gd name="connsiteY12" fmla="*/ 150695 h 888993"/>
              <a:gd name="connsiteX13" fmla="*/ 398548 w 2446238"/>
              <a:gd name="connsiteY13" fmla="*/ 96896 h 888993"/>
              <a:gd name="connsiteX14" fmla="*/ 642989 w 2446238"/>
              <a:gd name="connsiteY14" fmla="*/ 0 h 888993"/>
              <a:gd name="connsiteX0" fmla="*/ 642989 w 2446238"/>
              <a:gd name="connsiteY0" fmla="*/ 0 h 888993"/>
              <a:gd name="connsiteX1" fmla="*/ 648921 w 2446238"/>
              <a:gd name="connsiteY1" fmla="*/ 598 h 888993"/>
              <a:gd name="connsiteX2" fmla="*/ 2348846 w 2446238"/>
              <a:gd name="connsiteY2" fmla="*/ 4075 h 888993"/>
              <a:gd name="connsiteX3" fmla="*/ 2440210 w 2446238"/>
              <a:gd name="connsiteY3" fmla="*/ 47714 h 888993"/>
              <a:gd name="connsiteX4" fmla="*/ 2411262 w 2446238"/>
              <a:gd name="connsiteY4" fmla="*/ 188098 h 888993"/>
              <a:gd name="connsiteX5" fmla="*/ 2081908 w 2446238"/>
              <a:gd name="connsiteY5" fmla="*/ 749166 h 888993"/>
              <a:gd name="connsiteX6" fmla="*/ 2037074 w 2446238"/>
              <a:gd name="connsiteY6" fmla="*/ 800939 h 888993"/>
              <a:gd name="connsiteX7" fmla="*/ 1809166 w 2446238"/>
              <a:gd name="connsiteY7" fmla="*/ 888993 h 888993"/>
              <a:gd name="connsiteX8" fmla="*/ 101715 w 2446238"/>
              <a:gd name="connsiteY8" fmla="*/ 888963 h 888993"/>
              <a:gd name="connsiteX9" fmla="*/ 9267 w 2446238"/>
              <a:gd name="connsiteY9" fmla="*/ 840588 h 888993"/>
              <a:gd name="connsiteX10" fmla="*/ 3631 w 2446238"/>
              <a:gd name="connsiteY10" fmla="*/ 774785 h 888993"/>
              <a:gd name="connsiteX11" fmla="*/ 357163 w 2446238"/>
              <a:gd name="connsiteY11" fmla="*/ 150695 h 888993"/>
              <a:gd name="connsiteX12" fmla="*/ 398548 w 2446238"/>
              <a:gd name="connsiteY12" fmla="*/ 96896 h 888993"/>
              <a:gd name="connsiteX13" fmla="*/ 642989 w 2446238"/>
              <a:gd name="connsiteY13" fmla="*/ 0 h 888993"/>
              <a:gd name="connsiteX0" fmla="*/ 642989 w 2444592"/>
              <a:gd name="connsiteY0" fmla="*/ 0 h 888993"/>
              <a:gd name="connsiteX1" fmla="*/ 648921 w 2444592"/>
              <a:gd name="connsiteY1" fmla="*/ 598 h 888993"/>
              <a:gd name="connsiteX2" fmla="*/ 2348846 w 2444592"/>
              <a:gd name="connsiteY2" fmla="*/ 4075 h 888993"/>
              <a:gd name="connsiteX3" fmla="*/ 2440210 w 2444592"/>
              <a:gd name="connsiteY3" fmla="*/ 47714 h 888993"/>
              <a:gd name="connsiteX4" fmla="*/ 2411262 w 2444592"/>
              <a:gd name="connsiteY4" fmla="*/ 188098 h 888993"/>
              <a:gd name="connsiteX5" fmla="*/ 2081908 w 2444592"/>
              <a:gd name="connsiteY5" fmla="*/ 749166 h 888993"/>
              <a:gd name="connsiteX6" fmla="*/ 2037074 w 2444592"/>
              <a:gd name="connsiteY6" fmla="*/ 800939 h 888993"/>
              <a:gd name="connsiteX7" fmla="*/ 1809166 w 2444592"/>
              <a:gd name="connsiteY7" fmla="*/ 888993 h 888993"/>
              <a:gd name="connsiteX8" fmla="*/ 101715 w 2444592"/>
              <a:gd name="connsiteY8" fmla="*/ 888963 h 888993"/>
              <a:gd name="connsiteX9" fmla="*/ 9267 w 2444592"/>
              <a:gd name="connsiteY9" fmla="*/ 840588 h 888993"/>
              <a:gd name="connsiteX10" fmla="*/ 3631 w 2444592"/>
              <a:gd name="connsiteY10" fmla="*/ 774785 h 888993"/>
              <a:gd name="connsiteX11" fmla="*/ 357163 w 2444592"/>
              <a:gd name="connsiteY11" fmla="*/ 150695 h 888993"/>
              <a:gd name="connsiteX12" fmla="*/ 398548 w 2444592"/>
              <a:gd name="connsiteY12" fmla="*/ 96896 h 888993"/>
              <a:gd name="connsiteX13" fmla="*/ 642989 w 2444592"/>
              <a:gd name="connsiteY13" fmla="*/ 0 h 888993"/>
              <a:gd name="connsiteX0" fmla="*/ 642989 w 2444166"/>
              <a:gd name="connsiteY0" fmla="*/ 0 h 888993"/>
              <a:gd name="connsiteX1" fmla="*/ 648921 w 2444166"/>
              <a:gd name="connsiteY1" fmla="*/ 598 h 888993"/>
              <a:gd name="connsiteX2" fmla="*/ 2348846 w 2444166"/>
              <a:gd name="connsiteY2" fmla="*/ 4075 h 888993"/>
              <a:gd name="connsiteX3" fmla="*/ 2440210 w 2444166"/>
              <a:gd name="connsiteY3" fmla="*/ 47714 h 888993"/>
              <a:gd name="connsiteX4" fmla="*/ 2411262 w 2444166"/>
              <a:gd name="connsiteY4" fmla="*/ 188098 h 888993"/>
              <a:gd name="connsiteX5" fmla="*/ 2081908 w 2444166"/>
              <a:gd name="connsiteY5" fmla="*/ 749166 h 888993"/>
              <a:gd name="connsiteX6" fmla="*/ 2037074 w 2444166"/>
              <a:gd name="connsiteY6" fmla="*/ 800939 h 888993"/>
              <a:gd name="connsiteX7" fmla="*/ 1809166 w 2444166"/>
              <a:gd name="connsiteY7" fmla="*/ 888993 h 888993"/>
              <a:gd name="connsiteX8" fmla="*/ 101715 w 2444166"/>
              <a:gd name="connsiteY8" fmla="*/ 888963 h 888993"/>
              <a:gd name="connsiteX9" fmla="*/ 9267 w 2444166"/>
              <a:gd name="connsiteY9" fmla="*/ 840588 h 888993"/>
              <a:gd name="connsiteX10" fmla="*/ 3631 w 2444166"/>
              <a:gd name="connsiteY10" fmla="*/ 774785 h 888993"/>
              <a:gd name="connsiteX11" fmla="*/ 357163 w 2444166"/>
              <a:gd name="connsiteY11" fmla="*/ 150695 h 888993"/>
              <a:gd name="connsiteX12" fmla="*/ 398548 w 2444166"/>
              <a:gd name="connsiteY12" fmla="*/ 96896 h 888993"/>
              <a:gd name="connsiteX13" fmla="*/ 642989 w 2444166"/>
              <a:gd name="connsiteY13" fmla="*/ 0 h 88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166" h="888993">
                <a:moveTo>
                  <a:pt x="642989" y="0"/>
                </a:moveTo>
                <a:lnTo>
                  <a:pt x="648921" y="598"/>
                </a:lnTo>
                <a:lnTo>
                  <a:pt x="2348846" y="4075"/>
                </a:lnTo>
                <a:cubicBezTo>
                  <a:pt x="2392337" y="6643"/>
                  <a:pt x="2429807" y="17044"/>
                  <a:pt x="2440210" y="47714"/>
                </a:cubicBezTo>
                <a:cubicBezTo>
                  <a:pt x="2450613" y="78384"/>
                  <a:pt x="2440346" y="128900"/>
                  <a:pt x="2411262" y="188098"/>
                </a:cubicBezTo>
                <a:cubicBezTo>
                  <a:pt x="2308793" y="375121"/>
                  <a:pt x="2198094" y="567015"/>
                  <a:pt x="2081908" y="749166"/>
                </a:cubicBezTo>
                <a:lnTo>
                  <a:pt x="2037074" y="800939"/>
                </a:lnTo>
                <a:cubicBezTo>
                  <a:pt x="1976879" y="855649"/>
                  <a:pt x="1896917" y="888993"/>
                  <a:pt x="1809166" y="888993"/>
                </a:cubicBezTo>
                <a:lnTo>
                  <a:pt x="101715" y="888963"/>
                </a:lnTo>
                <a:cubicBezTo>
                  <a:pt x="57759" y="884764"/>
                  <a:pt x="24700" y="868798"/>
                  <a:pt x="9267" y="840588"/>
                </a:cubicBezTo>
                <a:cubicBezTo>
                  <a:pt x="-1021" y="821781"/>
                  <a:pt x="-2502" y="799313"/>
                  <a:pt x="3631" y="774785"/>
                </a:cubicBezTo>
                <a:lnTo>
                  <a:pt x="357163" y="150695"/>
                </a:lnTo>
                <a:lnTo>
                  <a:pt x="398548" y="96896"/>
                </a:lnTo>
                <a:cubicBezTo>
                  <a:pt x="459887" y="35557"/>
                  <a:pt x="549389" y="0"/>
                  <a:pt x="642989" y="0"/>
                </a:cubicBezTo>
                <a:close/>
              </a:path>
            </a:pathLst>
          </a:custGeom>
          <a:solidFill>
            <a:srgbClr val="2483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 flipH="1">
            <a:off x="10404677" y="5718910"/>
            <a:ext cx="1794278" cy="1139090"/>
          </a:xfrm>
          <a:custGeom>
            <a:avLst/>
            <a:gdLst>
              <a:gd name="connsiteX0" fmla="*/ 0 w 1794278"/>
              <a:gd name="connsiteY0" fmla="*/ 0 h 1139090"/>
              <a:gd name="connsiteX1" fmla="*/ 0 w 1794278"/>
              <a:gd name="connsiteY1" fmla="*/ 1139085 h 1139090"/>
              <a:gd name="connsiteX2" fmla="*/ 458242 w 1794278"/>
              <a:gd name="connsiteY2" fmla="*/ 1139090 h 1139090"/>
              <a:gd name="connsiteX3" fmla="*/ 937759 w 1794278"/>
              <a:gd name="connsiteY3" fmla="*/ 1025943 h 1139090"/>
              <a:gd name="connsiteX4" fmla="*/ 1032089 w 1794278"/>
              <a:gd name="connsiteY4" fmla="*/ 959416 h 1139090"/>
              <a:gd name="connsiteX5" fmla="*/ 1725047 w 1794278"/>
              <a:gd name="connsiteY5" fmla="*/ 238456 h 1139090"/>
              <a:gd name="connsiteX6" fmla="*/ 1785953 w 1794278"/>
              <a:gd name="connsiteY6" fmla="*/ 58066 h 1139090"/>
              <a:gd name="connsiteX7" fmla="*/ 1593725 w 1794278"/>
              <a:gd name="connsiteY7" fmla="*/ 1991 h 113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278" h="1139090">
                <a:moveTo>
                  <a:pt x="0" y="0"/>
                </a:moveTo>
                <a:lnTo>
                  <a:pt x="0" y="1139085"/>
                </a:lnTo>
                <a:lnTo>
                  <a:pt x="458242" y="1139090"/>
                </a:lnTo>
                <a:cubicBezTo>
                  <a:pt x="642870" y="1139090"/>
                  <a:pt x="811109" y="1096244"/>
                  <a:pt x="937759" y="1025943"/>
                </a:cubicBezTo>
                <a:lnTo>
                  <a:pt x="1032089" y="959416"/>
                </a:lnTo>
                <a:cubicBezTo>
                  <a:pt x="1276543" y="725356"/>
                  <a:pt x="1509453" y="478776"/>
                  <a:pt x="1725047" y="238456"/>
                </a:cubicBezTo>
                <a:cubicBezTo>
                  <a:pt x="1786240" y="162388"/>
                  <a:pt x="1807841" y="97476"/>
                  <a:pt x="1785953" y="58066"/>
                </a:cubicBezTo>
                <a:cubicBezTo>
                  <a:pt x="1764066" y="18655"/>
                  <a:pt x="1685229" y="5290"/>
                  <a:pt x="1593725" y="199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flipV="1">
            <a:off x="0" y="3021317"/>
            <a:ext cx="2157813" cy="991272"/>
          </a:xfrm>
          <a:custGeom>
            <a:avLst/>
            <a:gdLst>
              <a:gd name="connsiteX0" fmla="*/ 1309731 w 2157813"/>
              <a:gd name="connsiteY0" fmla="*/ 991272 h 991272"/>
              <a:gd name="connsiteX1" fmla="*/ 1614116 w 2157813"/>
              <a:gd name="connsiteY1" fmla="*/ 892981 h 991272"/>
              <a:gd name="connsiteX2" fmla="*/ 1673995 w 2157813"/>
              <a:gd name="connsiteY2" fmla="*/ 835188 h 991272"/>
              <a:gd name="connsiteX3" fmla="*/ 2113867 w 2157813"/>
              <a:gd name="connsiteY3" fmla="*/ 208889 h 991272"/>
              <a:gd name="connsiteX4" fmla="*/ 2152529 w 2157813"/>
              <a:gd name="connsiteY4" fmla="*/ 52184 h 991272"/>
              <a:gd name="connsiteX5" fmla="*/ 2030507 w 2157813"/>
              <a:gd name="connsiteY5" fmla="*/ 3471 h 991272"/>
              <a:gd name="connsiteX6" fmla="*/ 0 w 2157813"/>
              <a:gd name="connsiteY6" fmla="*/ 0 h 991272"/>
              <a:gd name="connsiteX7" fmla="*/ 0 w 2157813"/>
              <a:gd name="connsiteY7" fmla="*/ 991253 h 9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813" h="991272">
                <a:moveTo>
                  <a:pt x="1309731" y="991272"/>
                </a:moveTo>
                <a:cubicBezTo>
                  <a:pt x="1426928" y="991272"/>
                  <a:pt x="1533722" y="954051"/>
                  <a:pt x="1614116" y="892981"/>
                </a:cubicBezTo>
                <a:lnTo>
                  <a:pt x="1673995" y="835188"/>
                </a:lnTo>
                <a:cubicBezTo>
                  <a:pt x="1829168" y="631860"/>
                  <a:pt x="1977013" y="417656"/>
                  <a:pt x="2113867" y="208889"/>
                </a:cubicBezTo>
                <a:cubicBezTo>
                  <a:pt x="2152710" y="142808"/>
                  <a:pt x="2166422" y="86419"/>
                  <a:pt x="2152529" y="52184"/>
                </a:cubicBezTo>
                <a:cubicBezTo>
                  <a:pt x="2138635" y="17948"/>
                  <a:pt x="2088591" y="6337"/>
                  <a:pt x="2030507" y="3471"/>
                </a:cubicBezTo>
                <a:lnTo>
                  <a:pt x="0" y="0"/>
                </a:lnTo>
                <a:lnTo>
                  <a:pt x="0" y="991253"/>
                </a:ln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32257" b="559"/>
          <a:stretch/>
        </p:blipFill>
        <p:spPr>
          <a:xfrm>
            <a:off x="5098330" y="4855130"/>
            <a:ext cx="1899821" cy="435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176804"/>
      </p:ext>
    </p:extLst>
  </p:cSld>
  <p:clrMapOvr>
    <a:masterClrMapping/>
  </p:clrMapOvr>
  <p:transition spd="med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23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是否存在不可行需求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19" y="2977814"/>
            <a:ext cx="5590476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2217"/>
      </p:ext>
    </p:extLst>
  </p:cSld>
  <p:clrMapOvr>
    <a:masterClrMapping/>
  </p:clrMapOvr>
  <p:transition spd="med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24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JAD</a:t>
              </a:r>
              <a:r>
                <a:rPr lang="zh-CN" altLang="en-US" b="1" dirty="0"/>
                <a:t>会议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44" y="3118580"/>
            <a:ext cx="3776333" cy="1000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17" y="1910472"/>
            <a:ext cx="4211962" cy="4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1418"/>
      </p:ext>
    </p:extLst>
  </p:cSld>
  <p:clrMapOvr>
    <a:masterClrMapping/>
  </p:clrMapOvr>
  <p:transition spd="med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25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移交另一组设计、实现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95573" y="3429000"/>
            <a:ext cx="10743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我们与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G15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组进行了沟通，讨论发现，我们所获取的需求几乎一致，并没有对一些需求产生错误的理解。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所以我们认为可以移交给另一小组设计、实现而依然理解正确</a:t>
            </a:r>
          </a:p>
        </p:txBody>
      </p:sp>
    </p:spTree>
    <p:extLst>
      <p:ext uri="{BB962C8B-B14F-4D97-AF65-F5344CB8AC3E}">
        <p14:creationId xmlns:p14="http://schemas.microsoft.com/office/powerpoint/2010/main" val="842183574"/>
      </p:ext>
    </p:extLst>
  </p:cSld>
  <p:clrMapOvr>
    <a:masterClrMapping/>
  </p:clrMapOvr>
  <p:transition spd="med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26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SRS</a:t>
              </a:r>
              <a:r>
                <a:rPr lang="zh-CN" altLang="zh-CN" b="1" dirty="0"/>
                <a:t>功能和非功能的需求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86" y="2054071"/>
            <a:ext cx="2371526" cy="448331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581332" y="2293768"/>
            <a:ext cx="48114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1400" b="1" dirty="0">
                <a:solidFill>
                  <a:prstClr val="black"/>
                </a:solidFill>
                <a:latin typeface="Arial"/>
                <a:ea typeface="微软雅黑 Light"/>
              </a:rPr>
              <a:t>非功能性需求：</a:t>
            </a:r>
            <a:endParaRPr lang="en-US" altLang="zh-CN" sz="1400" b="1" dirty="0">
              <a:solidFill>
                <a:prstClr val="black"/>
              </a:solidFill>
              <a:latin typeface="Arial"/>
              <a:ea typeface="微软雅黑 Light"/>
            </a:endParaRPr>
          </a:p>
          <a:p>
            <a:pPr lvl="1"/>
            <a:endParaRPr lang="en-US" altLang="zh-CN" sz="1400" b="1" dirty="0">
              <a:solidFill>
                <a:prstClr val="black"/>
              </a:solidFill>
              <a:latin typeface="Arial"/>
              <a:ea typeface="微软雅黑 Light"/>
            </a:endParaRP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Arial"/>
                <a:ea typeface="微软雅黑 Light"/>
              </a:rPr>
              <a:t>可用性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除了维护时间全天</a:t>
            </a:r>
            <a:r>
              <a:rPr lang="en-US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24</a:t>
            </a:r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小时开放</a:t>
            </a: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Arial"/>
                <a:ea typeface="微软雅黑 Light"/>
              </a:rPr>
              <a:t>性能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最大网站响应时间：同时满足</a:t>
            </a:r>
            <a:r>
              <a:rPr lang="en-US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300</a:t>
            </a:r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人上网不延迟（</a:t>
            </a:r>
            <a:r>
              <a:rPr lang="en-US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1s</a:t>
            </a:r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内），下载与部署环境有关，</a:t>
            </a:r>
          </a:p>
          <a:p>
            <a:r>
              <a:rPr lang="en-US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 </a:t>
            </a:r>
            <a:endParaRPr lang="zh-CN" altLang="zh-CN" sz="1400" dirty="0">
              <a:solidFill>
                <a:prstClr val="black"/>
              </a:solidFill>
              <a:latin typeface="Arial"/>
              <a:ea typeface="微软雅黑 Light"/>
            </a:endParaRP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Arial"/>
                <a:ea typeface="微软雅黑 Light"/>
              </a:rPr>
              <a:t>保密性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服务器机房由专人守护和密码保护，不能随便进入；服务器机房的防火措施及灭火设施完备；所有资料需要备份。</a:t>
            </a:r>
          </a:p>
          <a:p>
            <a:r>
              <a:rPr lang="en-US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 </a:t>
            </a:r>
            <a:endParaRPr lang="zh-CN" altLang="zh-CN" sz="1400" dirty="0">
              <a:solidFill>
                <a:prstClr val="black"/>
              </a:solidFill>
              <a:latin typeface="Arial"/>
              <a:ea typeface="微软雅黑 Light"/>
            </a:endParaRPr>
          </a:p>
          <a:p>
            <a:pPr lvl="1"/>
            <a:r>
              <a:rPr lang="zh-CN" altLang="zh-CN" sz="1400" b="1" dirty="0">
                <a:solidFill>
                  <a:prstClr val="black"/>
                </a:solidFill>
                <a:latin typeface="Arial"/>
                <a:ea typeface="微软雅黑 Light"/>
              </a:rPr>
              <a:t>安全性</a:t>
            </a:r>
          </a:p>
          <a:p>
            <a:r>
              <a:rPr lang="zh-CN" altLang="zh-CN" sz="1400" dirty="0">
                <a:solidFill>
                  <a:prstClr val="black"/>
                </a:solidFill>
                <a:latin typeface="Arial"/>
                <a:ea typeface="微软雅黑 Light"/>
              </a:rPr>
              <a:t>本网站系统必须保证不易收到内部或外部的攻击，具体表现为账号、密码不能被外部获取，并且共享的资料不能丢失。</a:t>
            </a:r>
          </a:p>
          <a:p>
            <a:endParaRPr lang="zh-CN" altLang="en-US" sz="1400" dirty="0">
              <a:solidFill>
                <a:prstClr val="black"/>
              </a:solidFill>
              <a:latin typeface="Arial"/>
              <a:ea typeface="微软雅黑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2164" y="5837767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达到要求下限</a:t>
            </a:r>
          </a:p>
        </p:txBody>
      </p:sp>
    </p:spTree>
    <p:extLst>
      <p:ext uri="{BB962C8B-B14F-4D97-AF65-F5344CB8AC3E}">
        <p14:creationId xmlns:p14="http://schemas.microsoft.com/office/powerpoint/2010/main" val="3462846124"/>
      </p:ext>
    </p:extLst>
  </p:cSld>
  <p:clrMapOvr>
    <a:masterClrMapping/>
  </p:clrMapOvr>
  <p:transition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27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全部用户需求</a:t>
              </a:r>
              <a:r>
                <a:rPr lang="zh-CN" altLang="en-US" b="1" dirty="0"/>
                <a:t>的</a:t>
              </a:r>
              <a:r>
                <a:rPr lang="zh-CN" altLang="zh-CN" b="1" dirty="0"/>
                <a:t>优先级排序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31" y="1906381"/>
            <a:ext cx="2940818" cy="4505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13" y="1906381"/>
            <a:ext cx="3107313" cy="43764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92" y="2229417"/>
            <a:ext cx="3783621" cy="37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3312"/>
      </p:ext>
    </p:extLst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28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需求冲突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6118" y="3642064"/>
            <a:ext cx="6135013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需求冲突方面，我们召开了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JAD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会议，没有发现需求冲突。</a:t>
            </a:r>
          </a:p>
        </p:txBody>
      </p:sp>
    </p:spTree>
    <p:extLst>
      <p:ext uri="{BB962C8B-B14F-4D97-AF65-F5344CB8AC3E}">
        <p14:creationId xmlns:p14="http://schemas.microsoft.com/office/powerpoint/2010/main" val="3128296696"/>
      </p:ext>
    </p:extLst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29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SRS</a:t>
              </a:r>
              <a:r>
                <a:rPr lang="zh-CN" altLang="en-US" b="1" dirty="0"/>
                <a:t>中的数据字典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1055" y="2035206"/>
            <a:ext cx="22621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部分数据字典展示：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5" y="3109030"/>
            <a:ext cx="4085714" cy="28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73" y="2397434"/>
            <a:ext cx="3419048" cy="10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073" y="3604268"/>
            <a:ext cx="3961905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473"/>
      </p:ext>
    </p:extLst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30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在数据字典的基础上定义</a:t>
              </a:r>
              <a:r>
                <a:rPr lang="en-US" altLang="zh-CN" b="1" dirty="0"/>
                <a:t>ER</a:t>
              </a:r>
              <a:r>
                <a:rPr lang="zh-CN" altLang="en-US" b="1" dirty="0"/>
                <a:t>图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074" name="图片 198" descr="aff9eaf0-ae5a-49ba-b0a1-6c136d13b7aeO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28" y="1923926"/>
            <a:ext cx="7202133" cy="467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808696"/>
      </p:ext>
    </p:extLst>
  </p:cSld>
  <p:clrMapOvr>
    <a:masterClrMapping/>
  </p:clrMapOvr>
  <p:transition spd="med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31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定义了系统的运行环境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35" y="2791323"/>
            <a:ext cx="8331070" cy="20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62776"/>
      </p:ext>
    </p:extLst>
  </p:cSld>
  <p:clrMapOvr>
    <a:masterClrMapping/>
  </p:clrMapOvr>
  <p:transition spd="med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32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SRS</a:t>
              </a:r>
              <a:r>
                <a:rPr lang="zh-CN" altLang="en-US" b="1" dirty="0"/>
                <a:t>需求来源与链接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14" y="3218918"/>
            <a:ext cx="5647619" cy="22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2" y="2964980"/>
            <a:ext cx="4366678" cy="251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9717"/>
      </p:ext>
    </p:extLst>
  </p:cSld>
  <p:clrMapOvr>
    <a:masterClrMapping/>
  </p:clrMapOvr>
  <p:transition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</a:t>
                </a:r>
                <a:r>
                  <a:rPr lang="zh-CN" altLang="en-US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、</a:t>
                </a:r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2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提交里程碑以及演示材料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EA239953-0BCC-4A26-BFC9-5AC27669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07" y="1690104"/>
            <a:ext cx="6416596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57142"/>
      </p:ext>
    </p:extLst>
  </p:cSld>
  <p:clrMapOvr>
    <a:masterClrMapping/>
  </p:clrMapOvr>
  <p:transition spd="med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33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用</a:t>
              </a:r>
              <a:r>
                <a:rPr lang="en-US" altLang="zh-CN" b="1" dirty="0"/>
                <a:t>UML</a:t>
              </a:r>
              <a:r>
                <a:rPr lang="zh-CN" altLang="zh-CN" b="1" dirty="0"/>
                <a:t>工具进行需求分析说明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10" name="图片 9" descr="IS5}_E_N$}2HVMI6]G}CH0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9" y="2399694"/>
            <a:ext cx="4989403" cy="30883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66" y="1837677"/>
            <a:ext cx="3600022" cy="4660262"/>
          </a:xfrm>
          <a:prstGeom prst="rect">
            <a:avLst/>
          </a:prstGeom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153" y="2159721"/>
            <a:ext cx="3382356" cy="41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25246"/>
      </p:ext>
    </p:extLst>
  </p:cSld>
  <p:clrMapOvr>
    <a:masterClrMapping/>
  </p:clrMapOvr>
  <p:transition spd="med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34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UML</a:t>
              </a:r>
              <a:r>
                <a:rPr lang="zh-CN" altLang="zh-CN" b="1" dirty="0"/>
                <a:t>图例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1" y="1583042"/>
            <a:ext cx="4168775" cy="51622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50" y="2494625"/>
            <a:ext cx="4040218" cy="35015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45" y="2125498"/>
            <a:ext cx="3514725" cy="3552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28944" y="5572394"/>
            <a:ext cx="1107997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对话框图</a:t>
            </a:r>
          </a:p>
        </p:txBody>
      </p:sp>
    </p:spTree>
    <p:extLst>
      <p:ext uri="{BB962C8B-B14F-4D97-AF65-F5344CB8AC3E}">
        <p14:creationId xmlns:p14="http://schemas.microsoft.com/office/powerpoint/2010/main" val="2871166669"/>
      </p:ext>
    </p:extLst>
  </p:cSld>
  <p:clrMapOvr>
    <a:masterClrMapping/>
  </p:clrMapOvr>
  <p:transition spd="med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35</a:t>
                </a:r>
                <a:r>
                  <a:rPr lang="zh-CN" altLang="en-US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、</a:t>
                </a:r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36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测试用例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8" y="2991949"/>
            <a:ext cx="1972098" cy="2858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97" y="2300904"/>
            <a:ext cx="5266667" cy="2495238"/>
          </a:xfrm>
          <a:prstGeom prst="rect">
            <a:avLst/>
          </a:prstGeom>
        </p:spPr>
      </p:pic>
      <p:pic>
        <p:nvPicPr>
          <p:cNvPr id="4099" name="图片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964" y="1988374"/>
            <a:ext cx="3609169" cy="28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225800" y="5231536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白盒测试方法</a:t>
            </a:r>
          </a:p>
        </p:txBody>
      </p:sp>
    </p:spTree>
    <p:extLst>
      <p:ext uri="{BB962C8B-B14F-4D97-AF65-F5344CB8AC3E}">
        <p14:creationId xmlns:p14="http://schemas.microsoft.com/office/powerpoint/2010/main" val="3156357260"/>
      </p:ext>
    </p:extLst>
  </p:cSld>
  <p:clrMapOvr>
    <a:masterClrMapping/>
  </p:clrMapOvr>
  <p:transition spd="med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37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用户手册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66" y="2609350"/>
            <a:ext cx="2457143" cy="30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91" y="2918874"/>
            <a:ext cx="2314286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6318"/>
      </p:ext>
    </p:extLst>
  </p:cSld>
  <p:clrMapOvr>
    <a:masterClrMapping/>
  </p:clrMapOvr>
  <p:transition spd="med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38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SRS</a:t>
              </a:r>
              <a:r>
                <a:rPr lang="zh-CN" altLang="en-US" b="1" dirty="0"/>
                <a:t>内部评审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40" y="3244631"/>
            <a:ext cx="4633013" cy="195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54" y="2435336"/>
            <a:ext cx="4602734" cy="42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96690"/>
      </p:ext>
    </p:extLst>
  </p:cSld>
  <p:clrMapOvr>
    <a:masterClrMapping/>
  </p:clrMapOvr>
  <p:transition spd="med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39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评审中要求修改的部分进行完善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010" y="2601747"/>
            <a:ext cx="5885714" cy="55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C652DB-DC5E-41C1-9405-9C7508B0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83" y="3589522"/>
            <a:ext cx="8355316" cy="11089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B0D133-A1B7-4012-89FF-E0D82074D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580" y="5101957"/>
            <a:ext cx="7029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89032"/>
      </p:ext>
    </p:extLst>
  </p:cSld>
  <p:clrMapOvr>
    <a:masterClrMapping/>
  </p:clrMapOvr>
  <p:transition spd="med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40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SRS Baseline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940352" y="2716567"/>
            <a:ext cx="52819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已进行正式发布、版本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，已经提交配置系统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D2F4EA-23D9-469D-B42F-381877C4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68" y="3224398"/>
            <a:ext cx="7076680" cy="34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96592"/>
      </p:ext>
    </p:extLst>
  </p:cSld>
  <p:clrMapOvr>
    <a:masterClrMapping/>
  </p:clrMapOvr>
  <p:transition spd="med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41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需求管理工具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9" y="1915471"/>
            <a:ext cx="2847975" cy="4610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0" y="2363160"/>
            <a:ext cx="5849300" cy="31515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192" y="3147448"/>
            <a:ext cx="1947827" cy="14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08905"/>
      </p:ext>
    </p:extLst>
  </p:cSld>
  <p:clrMapOvr>
    <a:masterClrMapping/>
  </p:clrMapOvr>
  <p:transition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42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CCB</a:t>
              </a:r>
              <a:r>
                <a:rPr lang="zh-CN" altLang="zh-CN" b="1" dirty="0"/>
                <a:t>组织和人选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68" y="2600961"/>
            <a:ext cx="6859464" cy="28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0447"/>
      </p:ext>
    </p:extLst>
  </p:cSld>
  <p:clrMapOvr>
    <a:masterClrMapping/>
  </p:clrMapOvr>
  <p:transition spd="med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43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需求变更申请报告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688" y="2125498"/>
            <a:ext cx="6266667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8504"/>
      </p:ext>
    </p:extLst>
  </p:cSld>
  <p:clrMapOvr>
    <a:masterClrMapping/>
  </p:clrMapOvr>
  <p:transition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3</a:t>
                </a:r>
                <a:r>
                  <a:rPr lang="zh-CN" altLang="en-US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、</a:t>
                </a:r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项目章程与需求项目计划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2" y="3284079"/>
            <a:ext cx="4285714" cy="20476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7213" y="1842421"/>
            <a:ext cx="1107996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项目章程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70794" y="1842422"/>
            <a:ext cx="1569660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需求项目计划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48" y="2427552"/>
            <a:ext cx="1780952" cy="2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735" y="2452316"/>
            <a:ext cx="1380952" cy="2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065" y="2786787"/>
            <a:ext cx="2546050" cy="33754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128" y="2795806"/>
            <a:ext cx="2221013" cy="3292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94" y="6179520"/>
            <a:ext cx="2618548" cy="5872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25" y="1926856"/>
            <a:ext cx="1669405" cy="3794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612873" y="1862645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模板：</a:t>
            </a:r>
          </a:p>
        </p:txBody>
      </p:sp>
    </p:spTree>
    <p:extLst>
      <p:ext uri="{BB962C8B-B14F-4D97-AF65-F5344CB8AC3E}">
        <p14:creationId xmlns:p14="http://schemas.microsoft.com/office/powerpoint/2010/main" val="2703623101"/>
      </p:ext>
    </p:extLst>
  </p:cSld>
  <p:clrMapOvr>
    <a:masterClrMapping/>
  </p:clrMapOvr>
  <p:transition spd="med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44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需求管理工具变更影响分析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B5B2831-5A96-4A1A-99E9-64983A53B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14" y="1805764"/>
            <a:ext cx="3031963" cy="319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310D89-706E-443C-BAEE-D8CB3C328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573" y="1690104"/>
            <a:ext cx="4389253" cy="488580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539F7E6-80A6-4F8D-9353-1DE6A7CDD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54991"/>
              </p:ext>
            </p:extLst>
          </p:nvPr>
        </p:nvGraphicFramePr>
        <p:xfrm>
          <a:off x="565497" y="2371591"/>
          <a:ext cx="5989385" cy="438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89385">
                  <a:extLst>
                    <a:ext uri="{9D8B030D-6E8A-4147-A177-3AD203B41FA5}">
                      <a16:colId xmlns:a16="http://schemas.microsoft.com/office/drawing/2014/main" val="2471307300"/>
                    </a:ext>
                  </a:extLst>
                </a:gridCol>
              </a:tblGrid>
              <a:tr h="4351338">
                <a:tc>
                  <a:txBody>
                    <a:bodyPr/>
                    <a:lstStyle/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变更请求</a:t>
                      </a:r>
                      <a:r>
                        <a:rPr lang="en-US" sz="1200" kern="100" dirty="0">
                          <a:effectLst/>
                        </a:rPr>
                        <a:t>ID</a:t>
                      </a:r>
                      <a:r>
                        <a:rPr lang="zh-CN" sz="1200" kern="100" dirty="0">
                          <a:effectLst/>
                        </a:rPr>
                        <a:t>：</a:t>
                      </a:r>
                      <a:r>
                        <a:rPr lang="en-US" sz="1200" kern="100" dirty="0">
                          <a:effectLst/>
                        </a:rPr>
                        <a:t>Teacher021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标题：资料管理（教师介绍）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描述：将课程主页的教师介绍和教师个人中心中的个人简介合并，教师用户可以从课程主页跳转至个人中心修改个人简介。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分析人员：汪涛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日期：</a:t>
                      </a:r>
                      <a:r>
                        <a:rPr lang="en-US" sz="1200" kern="100" dirty="0">
                          <a:effectLst/>
                        </a:rPr>
                        <a:t>2018/1/11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优先级评估：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相对收益：</a:t>
                      </a:r>
                      <a:r>
                        <a:rPr lang="en-US" sz="1200" u="sng" kern="100" dirty="0">
                          <a:effectLst/>
                        </a:rPr>
                        <a:t>  7    </a:t>
                      </a:r>
                      <a:r>
                        <a:rPr lang="zh-CN" sz="1200" kern="100" dirty="0">
                          <a:effectLst/>
                        </a:rPr>
                        <a:t>（</a:t>
                      </a:r>
                      <a:r>
                        <a:rPr lang="en-US" sz="1200" kern="100" dirty="0">
                          <a:effectLst/>
                        </a:rPr>
                        <a:t>1-9</a:t>
                      </a:r>
                      <a:r>
                        <a:rPr lang="zh-CN" sz="1200" kern="100" dirty="0">
                          <a:effectLst/>
                        </a:rPr>
                        <a:t>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相对损失：</a:t>
                      </a:r>
                      <a:r>
                        <a:rPr lang="en-US" sz="1200" u="sng" kern="100" dirty="0">
                          <a:effectLst/>
                        </a:rPr>
                        <a:t>    8 </a:t>
                      </a:r>
                      <a:r>
                        <a:rPr lang="zh-CN" sz="1200" kern="100" dirty="0">
                          <a:effectLst/>
                        </a:rPr>
                        <a:t>（</a:t>
                      </a:r>
                      <a:r>
                        <a:rPr lang="en-US" sz="1200" kern="100" dirty="0">
                          <a:effectLst/>
                        </a:rPr>
                        <a:t>1-9</a:t>
                      </a:r>
                      <a:r>
                        <a:rPr lang="zh-CN" sz="1200" kern="100" dirty="0">
                          <a:effectLst/>
                        </a:rPr>
                        <a:t>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相对费用：</a:t>
                      </a:r>
                      <a:r>
                        <a:rPr lang="en-US" sz="1200" u="sng" kern="100" dirty="0">
                          <a:effectLst/>
                        </a:rPr>
                        <a:t>    1    </a:t>
                      </a:r>
                      <a:r>
                        <a:rPr lang="zh-CN" sz="1200" kern="100" dirty="0">
                          <a:effectLst/>
                        </a:rPr>
                        <a:t>（</a:t>
                      </a:r>
                      <a:r>
                        <a:rPr lang="en-US" sz="1200" kern="100" dirty="0">
                          <a:effectLst/>
                        </a:rPr>
                        <a:t>1-9</a:t>
                      </a:r>
                      <a:r>
                        <a:rPr lang="zh-CN" sz="1200" kern="100" dirty="0">
                          <a:effectLst/>
                        </a:rPr>
                        <a:t>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相对风险：</a:t>
                      </a:r>
                      <a:r>
                        <a:rPr lang="en-US" sz="1200" u="sng" kern="100" dirty="0">
                          <a:effectLst/>
                        </a:rPr>
                        <a:t>    2    </a:t>
                      </a:r>
                      <a:r>
                        <a:rPr lang="zh-CN" sz="1200" kern="100" dirty="0">
                          <a:effectLst/>
                        </a:rPr>
                        <a:t>（</a:t>
                      </a:r>
                      <a:r>
                        <a:rPr lang="en-US" sz="1200" kern="100" dirty="0">
                          <a:effectLst/>
                        </a:rPr>
                        <a:t>1-9</a:t>
                      </a:r>
                      <a:r>
                        <a:rPr lang="zh-CN" sz="1200" kern="100" dirty="0">
                          <a:effectLst/>
                        </a:rPr>
                        <a:t>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计算出的最终优先级：</a:t>
                      </a:r>
                      <a:r>
                        <a:rPr lang="en-US" sz="1200" u="sng" kern="100" dirty="0">
                          <a:effectLst/>
                        </a:rPr>
                        <a:t>    1.192     </a:t>
                      </a:r>
                      <a:r>
                        <a:rPr lang="zh-CN" sz="1200" kern="100" dirty="0">
                          <a:effectLst/>
                        </a:rPr>
                        <a:t>（相对于其他待处理的需求）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估计的总工作量：</a:t>
                      </a:r>
                      <a:r>
                        <a:rPr lang="en-US" sz="1200" u="sng" kern="100" dirty="0">
                          <a:effectLst/>
                        </a:rPr>
                        <a:t>   3       </a:t>
                      </a:r>
                      <a:r>
                        <a:rPr lang="zh-CN" sz="1200" kern="100" dirty="0">
                          <a:effectLst/>
                        </a:rPr>
                        <a:t>劳动小时数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估计损失的工作量：</a:t>
                      </a:r>
                      <a:r>
                        <a:rPr lang="en-US" sz="1200" u="sng" kern="100" dirty="0">
                          <a:effectLst/>
                        </a:rPr>
                        <a:t>   4       </a:t>
                      </a:r>
                      <a:r>
                        <a:rPr lang="zh-CN" sz="1200" kern="100" dirty="0">
                          <a:effectLst/>
                        </a:rPr>
                        <a:t>劳动小时数（用于废弃的工作）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估计对进度的影响：</a:t>
                      </a:r>
                      <a:r>
                        <a:rPr lang="en-US" sz="1200" u="sng" kern="100" dirty="0">
                          <a:effectLst/>
                        </a:rPr>
                        <a:t>   2       </a:t>
                      </a:r>
                      <a:r>
                        <a:rPr lang="zh-CN" sz="1200" kern="100" dirty="0">
                          <a:effectLst/>
                        </a:rPr>
                        <a:t>天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额外的成本影响：</a:t>
                      </a:r>
                      <a:r>
                        <a:rPr lang="en-US" sz="1200" u="sng" kern="100" dirty="0">
                          <a:effectLst/>
                        </a:rPr>
                        <a:t>     TBD    </a:t>
                      </a:r>
                      <a:r>
                        <a:rPr lang="zh-CN" sz="1200" kern="100" dirty="0">
                          <a:effectLst/>
                        </a:rPr>
                        <a:t>元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质量影响：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受影响的其他需求：学生浏览单门课程的教师介绍，管理员浏览单门课程的教师介绍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受影响的其他任务：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集成问题：无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生存期费用问题：</a:t>
                      </a:r>
                      <a:r>
                        <a:rPr lang="en-US" sz="1200" kern="100" dirty="0">
                          <a:effectLst/>
                        </a:rPr>
                        <a:t>TBD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检查可能要变化的其他组件：课程主页界面，个人中心界面</a:t>
                      </a:r>
                    </a:p>
                    <a:p>
                      <a:pPr indent="30480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/>
                </a:tc>
                <a:extLst>
                  <a:ext uri="{0D108BD9-81ED-4DB2-BD59-A6C34878D82A}">
                    <a16:rowId xmlns:a16="http://schemas.microsoft.com/office/drawing/2014/main" val="382532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275477"/>
      </p:ext>
    </p:extLst>
  </p:cSld>
  <p:clrMapOvr>
    <a:masterClrMapping/>
  </p:clrMapOvr>
  <p:transition spd="med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45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变更的影响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36" y="1907262"/>
            <a:ext cx="5139609" cy="46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46285"/>
      </p:ext>
    </p:extLst>
  </p:cSld>
  <p:clrMapOvr>
    <a:masterClrMapping/>
  </p:clrMapOvr>
  <p:transition spd="med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46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界面原型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042"/>
            <a:ext cx="4324602" cy="2754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50" y="2668853"/>
            <a:ext cx="4610346" cy="2979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896" y="4111910"/>
            <a:ext cx="4181550" cy="26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2998"/>
      </p:ext>
    </p:extLst>
  </p:cSld>
  <p:clrMapOvr>
    <a:masterClrMapping/>
  </p:clrMapOvr>
  <p:transition spd="med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47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移动端访问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59924" y="3758856"/>
            <a:ext cx="296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模拟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Nexus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访问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只对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412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*任何以下进行适配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35" y="2155733"/>
            <a:ext cx="2431501" cy="4374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4" y="2325949"/>
            <a:ext cx="2564192" cy="43175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043" y="2155732"/>
            <a:ext cx="2325869" cy="44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78444"/>
      </p:ext>
    </p:extLst>
  </p:cSld>
  <p:clrMapOvr>
    <a:masterClrMapping/>
  </p:clrMapOvr>
  <p:transition spd="med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48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设计，开发，部署，测试计划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0" y="2467576"/>
            <a:ext cx="40862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0425"/>
      </p:ext>
    </p:extLst>
  </p:cSld>
  <p:clrMapOvr>
    <a:masterClrMapping/>
  </p:clrMapOvr>
  <p:transition spd="med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49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要求的工作阶段之外的工作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22055" y="3827352"/>
            <a:ext cx="8160227" cy="46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暂时并没有完成</a:t>
            </a:r>
            <a:r>
              <a:rPr lang="zh-CN" altLang="zh-CN" b="1" dirty="0"/>
              <a:t>要求之外的工作</a:t>
            </a:r>
            <a:r>
              <a:rPr lang="zh-CN" altLang="en-US" b="1" dirty="0"/>
              <a:t>，</a:t>
            </a:r>
            <a:r>
              <a:rPr lang="zh-CN" altLang="zh-CN" b="1" dirty="0"/>
              <a:t>比如：设计、实现等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757457"/>
      </p:ext>
    </p:extLst>
  </p:cSld>
  <p:clrMapOvr>
    <a:masterClrMapping/>
  </p:clrMapOvr>
  <p:transition spd="med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50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Team Building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3814">
            <a:off x="7723212" y="3457469"/>
            <a:ext cx="3148611" cy="17710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26742" y="3258104"/>
            <a:ext cx="364715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在上一次需求变更进度落后后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我们进行了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Team Building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一起吃了晚餐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总结了经验与教训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并讨论了关于最终评审的准备工作</a:t>
            </a:r>
          </a:p>
        </p:txBody>
      </p:sp>
    </p:spTree>
    <p:extLst>
      <p:ext uri="{BB962C8B-B14F-4D97-AF65-F5344CB8AC3E}">
        <p14:creationId xmlns:p14="http://schemas.microsoft.com/office/powerpoint/2010/main" val="4110129174"/>
      </p:ext>
    </p:extLst>
  </p:cSld>
  <p:clrMapOvr>
    <a:masterClrMapping/>
  </p:clrMapOvr>
  <p:transition spd="med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515253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项目总结报告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01" y="1900529"/>
            <a:ext cx="5399698" cy="46399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365" y="2013436"/>
            <a:ext cx="4153227" cy="45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36320"/>
      </p:ext>
    </p:extLst>
  </p:cSld>
  <p:clrMapOvr>
    <a:masterClrMapping/>
  </p:clrMapOvr>
  <p:transition spd="med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54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移动课堂助理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43412" y="2125498"/>
            <a:ext cx="6288132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我们理解移动课堂助理大致是一个辅助教学的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可以签到、点名、分组、讨论等，功能与现有的</a:t>
            </a:r>
            <a:r>
              <a:rPr lang="en-US" altLang="zh-CN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doctorz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类似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首先进行可行性分析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之后确认项目章程与计划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通过原型辅助的方法进行需求获取并且确认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然后进行需求优先级打分排序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使用需求管理工具进行需求管理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然后安排设计，开发，部署，测试等阶段的计划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最终实现</a:t>
            </a:r>
          </a:p>
        </p:txBody>
      </p:sp>
    </p:spTree>
    <p:extLst>
      <p:ext uri="{BB962C8B-B14F-4D97-AF65-F5344CB8AC3E}">
        <p14:creationId xmlns:p14="http://schemas.microsoft.com/office/powerpoint/2010/main" val="60631538"/>
      </p:ext>
    </p:extLst>
  </p:cSld>
  <p:clrMapOvr>
    <a:masterClrMapping/>
  </p:clrMapOvr>
  <p:transition spd="med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1068" y="450811"/>
            <a:ext cx="4140200" cy="6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绩效评价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16277" y="1559248"/>
            <a:ext cx="8788400" cy="4992472"/>
            <a:chOff x="1701800" y="2039774"/>
            <a:chExt cx="8788400" cy="3071290"/>
          </a:xfrm>
        </p:grpSpPr>
        <p:sp>
          <p:nvSpPr>
            <p:cNvPr id="8" name="圆角矩形 7"/>
            <p:cNvSpPr/>
            <p:nvPr/>
          </p:nvSpPr>
          <p:spPr>
            <a:xfrm>
              <a:off x="1701800" y="2616784"/>
              <a:ext cx="8788400" cy="2494280"/>
            </a:xfrm>
            <a:prstGeom prst="roundRect">
              <a:avLst>
                <a:gd name="adj" fmla="val 97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392182" y="2039774"/>
              <a:ext cx="1407636" cy="1407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306659" y="1188071"/>
            <a:ext cx="1669018" cy="196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站酷高端黑" panose="02010600030101010101" pitchFamily="2" charset="-122"/>
                <a:ea typeface="站酷高端黑" panose="02010600030101010101" pitchFamily="2" charset="-122"/>
                <a:cs typeface="+mn-cs"/>
              </a:rPr>
              <a:t>“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站酷高端黑" panose="02010600030101010101" pitchFamily="2" charset="-122"/>
              <a:ea typeface="站酷高端黑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4341" y="5540321"/>
            <a:ext cx="486944" cy="45719"/>
            <a:chOff x="1781175" y="4892250"/>
            <a:chExt cx="486944" cy="45719"/>
          </a:xfrm>
        </p:grpSpPr>
        <p:sp>
          <p:nvSpPr>
            <p:cNvPr id="17" name="椭圆 16"/>
            <p:cNvSpPr/>
            <p:nvPr/>
          </p:nvSpPr>
          <p:spPr>
            <a:xfrm>
              <a:off x="1781175" y="4892250"/>
              <a:ext cx="45719" cy="45719"/>
            </a:xfrm>
            <a:prstGeom prst="ellipse">
              <a:avLst/>
            </a:prstGeom>
            <a:solidFill>
              <a:srgbClr val="FDC62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91481" y="4892250"/>
              <a:ext cx="45719" cy="45719"/>
            </a:xfrm>
            <a:prstGeom prst="ellipse">
              <a:avLst/>
            </a:prstGeom>
            <a:solidFill>
              <a:srgbClr val="FDC62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001787" y="4892250"/>
              <a:ext cx="45719" cy="45719"/>
            </a:xfrm>
            <a:prstGeom prst="ellipse">
              <a:avLst/>
            </a:prstGeom>
            <a:solidFill>
              <a:srgbClr val="FDC62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112093" y="4892250"/>
              <a:ext cx="45719" cy="45719"/>
            </a:xfrm>
            <a:prstGeom prst="ellipse">
              <a:avLst/>
            </a:prstGeom>
            <a:solidFill>
              <a:srgbClr val="FDC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222400" y="4892250"/>
              <a:ext cx="45719" cy="45719"/>
            </a:xfrm>
            <a:prstGeom prst="ellipse">
              <a:avLst/>
            </a:prstGeom>
            <a:solidFill>
              <a:srgbClr val="FDC62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2" name="任意多边形 51"/>
          <p:cNvSpPr/>
          <p:nvPr/>
        </p:nvSpPr>
        <p:spPr>
          <a:xfrm flipV="1">
            <a:off x="282175" y="1224124"/>
            <a:ext cx="3264331" cy="992350"/>
          </a:xfrm>
          <a:custGeom>
            <a:avLst/>
            <a:gdLst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400105 w 2449279"/>
              <a:gd name="connsiteY8" fmla="*/ 193982 h 891373"/>
              <a:gd name="connsiteX9" fmla="*/ 2401943 w 2449279"/>
              <a:gd name="connsiteY9" fmla="*/ 198621 h 891373"/>
              <a:gd name="connsiteX10" fmla="*/ 2081908 w 2449279"/>
              <a:gd name="connsiteY10" fmla="*/ 749166 h 891373"/>
              <a:gd name="connsiteX11" fmla="*/ 2037074 w 2449279"/>
              <a:gd name="connsiteY11" fmla="*/ 800939 h 891373"/>
              <a:gd name="connsiteX12" fmla="*/ 1809166 w 2449279"/>
              <a:gd name="connsiteY12" fmla="*/ 888993 h 891373"/>
              <a:gd name="connsiteX13" fmla="*/ 1795400 w 2449279"/>
              <a:gd name="connsiteY13" fmla="*/ 887605 h 891373"/>
              <a:gd name="connsiteX14" fmla="*/ 1792200 w 2449279"/>
              <a:gd name="connsiteY14" fmla="*/ 891373 h 891373"/>
              <a:gd name="connsiteX15" fmla="*/ 131437 w 2449279"/>
              <a:gd name="connsiteY15" fmla="*/ 891373 h 891373"/>
              <a:gd name="connsiteX16" fmla="*/ 130714 w 2449279"/>
              <a:gd name="connsiteY16" fmla="*/ 889143 h 891373"/>
              <a:gd name="connsiteX17" fmla="*/ 101715 w 2449279"/>
              <a:gd name="connsiteY17" fmla="*/ 888963 h 891373"/>
              <a:gd name="connsiteX18" fmla="*/ 9267 w 2449279"/>
              <a:gd name="connsiteY18" fmla="*/ 840588 h 891373"/>
              <a:gd name="connsiteX19" fmla="*/ 3631 w 2449279"/>
              <a:gd name="connsiteY19" fmla="*/ 774785 h 891373"/>
              <a:gd name="connsiteX20" fmla="*/ 41040 w 2449279"/>
              <a:gd name="connsiteY20" fmla="*/ 701767 h 891373"/>
              <a:gd name="connsiteX21" fmla="*/ 38993 w 2449279"/>
              <a:gd name="connsiteY21" fmla="*/ 698032 h 891373"/>
              <a:gd name="connsiteX22" fmla="*/ 357163 w 2449279"/>
              <a:gd name="connsiteY22" fmla="*/ 150695 h 891373"/>
              <a:gd name="connsiteX23" fmla="*/ 362477 w 2449279"/>
              <a:gd name="connsiteY23" fmla="*/ 148769 h 891373"/>
              <a:gd name="connsiteX24" fmla="*/ 403310 w 2449279"/>
              <a:gd name="connsiteY24" fmla="*/ 99278 h 891373"/>
              <a:gd name="connsiteX25" fmla="*/ 642989 w 2449279"/>
              <a:gd name="connsiteY2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400105 w 2449279"/>
              <a:gd name="connsiteY8" fmla="*/ 193982 h 891373"/>
              <a:gd name="connsiteX9" fmla="*/ 2081908 w 2449279"/>
              <a:gd name="connsiteY9" fmla="*/ 749166 h 891373"/>
              <a:gd name="connsiteX10" fmla="*/ 2037074 w 2449279"/>
              <a:gd name="connsiteY10" fmla="*/ 800939 h 891373"/>
              <a:gd name="connsiteX11" fmla="*/ 1809166 w 2449279"/>
              <a:gd name="connsiteY11" fmla="*/ 888993 h 891373"/>
              <a:gd name="connsiteX12" fmla="*/ 1795400 w 2449279"/>
              <a:gd name="connsiteY12" fmla="*/ 887605 h 891373"/>
              <a:gd name="connsiteX13" fmla="*/ 1792200 w 2449279"/>
              <a:gd name="connsiteY13" fmla="*/ 891373 h 891373"/>
              <a:gd name="connsiteX14" fmla="*/ 131437 w 2449279"/>
              <a:gd name="connsiteY14" fmla="*/ 891373 h 891373"/>
              <a:gd name="connsiteX15" fmla="*/ 130714 w 2449279"/>
              <a:gd name="connsiteY15" fmla="*/ 889143 h 891373"/>
              <a:gd name="connsiteX16" fmla="*/ 101715 w 2449279"/>
              <a:gd name="connsiteY16" fmla="*/ 888963 h 891373"/>
              <a:gd name="connsiteX17" fmla="*/ 9267 w 2449279"/>
              <a:gd name="connsiteY17" fmla="*/ 840588 h 891373"/>
              <a:gd name="connsiteX18" fmla="*/ 3631 w 2449279"/>
              <a:gd name="connsiteY18" fmla="*/ 774785 h 891373"/>
              <a:gd name="connsiteX19" fmla="*/ 41040 w 2449279"/>
              <a:gd name="connsiteY19" fmla="*/ 701767 h 891373"/>
              <a:gd name="connsiteX20" fmla="*/ 38993 w 2449279"/>
              <a:gd name="connsiteY20" fmla="*/ 698032 h 891373"/>
              <a:gd name="connsiteX21" fmla="*/ 357163 w 2449279"/>
              <a:gd name="connsiteY21" fmla="*/ 150695 h 891373"/>
              <a:gd name="connsiteX22" fmla="*/ 362477 w 2449279"/>
              <a:gd name="connsiteY22" fmla="*/ 148769 h 891373"/>
              <a:gd name="connsiteX23" fmla="*/ 403310 w 2449279"/>
              <a:gd name="connsiteY23" fmla="*/ 99278 h 891373"/>
              <a:gd name="connsiteX24" fmla="*/ 642989 w 2449279"/>
              <a:gd name="connsiteY24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081908 w 2449279"/>
              <a:gd name="connsiteY8" fmla="*/ 749166 h 891373"/>
              <a:gd name="connsiteX9" fmla="*/ 2037074 w 2449279"/>
              <a:gd name="connsiteY9" fmla="*/ 800939 h 891373"/>
              <a:gd name="connsiteX10" fmla="*/ 1809166 w 2449279"/>
              <a:gd name="connsiteY10" fmla="*/ 888993 h 891373"/>
              <a:gd name="connsiteX11" fmla="*/ 1795400 w 2449279"/>
              <a:gd name="connsiteY11" fmla="*/ 887605 h 891373"/>
              <a:gd name="connsiteX12" fmla="*/ 1792200 w 2449279"/>
              <a:gd name="connsiteY12" fmla="*/ 891373 h 891373"/>
              <a:gd name="connsiteX13" fmla="*/ 131437 w 2449279"/>
              <a:gd name="connsiteY13" fmla="*/ 891373 h 891373"/>
              <a:gd name="connsiteX14" fmla="*/ 130714 w 2449279"/>
              <a:gd name="connsiteY14" fmla="*/ 889143 h 891373"/>
              <a:gd name="connsiteX15" fmla="*/ 101715 w 2449279"/>
              <a:gd name="connsiteY15" fmla="*/ 888963 h 891373"/>
              <a:gd name="connsiteX16" fmla="*/ 9267 w 2449279"/>
              <a:gd name="connsiteY16" fmla="*/ 840588 h 891373"/>
              <a:gd name="connsiteX17" fmla="*/ 3631 w 2449279"/>
              <a:gd name="connsiteY17" fmla="*/ 774785 h 891373"/>
              <a:gd name="connsiteX18" fmla="*/ 41040 w 2449279"/>
              <a:gd name="connsiteY18" fmla="*/ 701767 h 891373"/>
              <a:gd name="connsiteX19" fmla="*/ 38993 w 2449279"/>
              <a:gd name="connsiteY19" fmla="*/ 698032 h 891373"/>
              <a:gd name="connsiteX20" fmla="*/ 357163 w 2449279"/>
              <a:gd name="connsiteY20" fmla="*/ 150695 h 891373"/>
              <a:gd name="connsiteX21" fmla="*/ 362477 w 2449279"/>
              <a:gd name="connsiteY21" fmla="*/ 148769 h 891373"/>
              <a:gd name="connsiteX22" fmla="*/ 403310 w 2449279"/>
              <a:gd name="connsiteY22" fmla="*/ 99278 h 891373"/>
              <a:gd name="connsiteX23" fmla="*/ 642989 w 2449279"/>
              <a:gd name="connsiteY23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48846 w 2449279"/>
              <a:gd name="connsiteY4" fmla="*/ 4075 h 891373"/>
              <a:gd name="connsiteX5" fmla="*/ 2440210 w 2449279"/>
              <a:gd name="connsiteY5" fmla="*/ 47714 h 891373"/>
              <a:gd name="connsiteX6" fmla="*/ 2405775 w 2449279"/>
              <a:gd name="connsiteY6" fmla="*/ 188098 h 891373"/>
              <a:gd name="connsiteX7" fmla="*/ 2081908 w 2449279"/>
              <a:gd name="connsiteY7" fmla="*/ 749166 h 891373"/>
              <a:gd name="connsiteX8" fmla="*/ 2037074 w 2449279"/>
              <a:gd name="connsiteY8" fmla="*/ 800939 h 891373"/>
              <a:gd name="connsiteX9" fmla="*/ 1809166 w 2449279"/>
              <a:gd name="connsiteY9" fmla="*/ 888993 h 891373"/>
              <a:gd name="connsiteX10" fmla="*/ 1795400 w 2449279"/>
              <a:gd name="connsiteY10" fmla="*/ 887605 h 891373"/>
              <a:gd name="connsiteX11" fmla="*/ 1792200 w 2449279"/>
              <a:gd name="connsiteY11" fmla="*/ 891373 h 891373"/>
              <a:gd name="connsiteX12" fmla="*/ 131437 w 2449279"/>
              <a:gd name="connsiteY12" fmla="*/ 891373 h 891373"/>
              <a:gd name="connsiteX13" fmla="*/ 130714 w 2449279"/>
              <a:gd name="connsiteY13" fmla="*/ 889143 h 891373"/>
              <a:gd name="connsiteX14" fmla="*/ 101715 w 2449279"/>
              <a:gd name="connsiteY14" fmla="*/ 888963 h 891373"/>
              <a:gd name="connsiteX15" fmla="*/ 9267 w 2449279"/>
              <a:gd name="connsiteY15" fmla="*/ 840588 h 891373"/>
              <a:gd name="connsiteX16" fmla="*/ 3631 w 2449279"/>
              <a:gd name="connsiteY16" fmla="*/ 774785 h 891373"/>
              <a:gd name="connsiteX17" fmla="*/ 41040 w 2449279"/>
              <a:gd name="connsiteY17" fmla="*/ 701767 h 891373"/>
              <a:gd name="connsiteX18" fmla="*/ 38993 w 2449279"/>
              <a:gd name="connsiteY18" fmla="*/ 698032 h 891373"/>
              <a:gd name="connsiteX19" fmla="*/ 357163 w 2449279"/>
              <a:gd name="connsiteY19" fmla="*/ 150695 h 891373"/>
              <a:gd name="connsiteX20" fmla="*/ 362477 w 2449279"/>
              <a:gd name="connsiteY20" fmla="*/ 148769 h 891373"/>
              <a:gd name="connsiteX21" fmla="*/ 403310 w 2449279"/>
              <a:gd name="connsiteY21" fmla="*/ 99278 h 891373"/>
              <a:gd name="connsiteX22" fmla="*/ 642989 w 2449279"/>
              <a:gd name="connsiteY22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41040 w 2449279"/>
              <a:gd name="connsiteY16" fmla="*/ 701767 h 891373"/>
              <a:gd name="connsiteX17" fmla="*/ 38993 w 2449279"/>
              <a:gd name="connsiteY17" fmla="*/ 698032 h 891373"/>
              <a:gd name="connsiteX18" fmla="*/ 357163 w 2449279"/>
              <a:gd name="connsiteY18" fmla="*/ 150695 h 891373"/>
              <a:gd name="connsiteX19" fmla="*/ 362477 w 2449279"/>
              <a:gd name="connsiteY19" fmla="*/ 148769 h 891373"/>
              <a:gd name="connsiteX20" fmla="*/ 403310 w 2449279"/>
              <a:gd name="connsiteY20" fmla="*/ 99278 h 891373"/>
              <a:gd name="connsiteX21" fmla="*/ 642989 w 2449279"/>
              <a:gd name="connsiteY21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41040 w 2449279"/>
              <a:gd name="connsiteY16" fmla="*/ 701767 h 891373"/>
              <a:gd name="connsiteX17" fmla="*/ 357163 w 2449279"/>
              <a:gd name="connsiteY17" fmla="*/ 150695 h 891373"/>
              <a:gd name="connsiteX18" fmla="*/ 362477 w 2449279"/>
              <a:gd name="connsiteY18" fmla="*/ 148769 h 891373"/>
              <a:gd name="connsiteX19" fmla="*/ 403310 w 2449279"/>
              <a:gd name="connsiteY19" fmla="*/ 99278 h 891373"/>
              <a:gd name="connsiteX20" fmla="*/ 642989 w 2449279"/>
              <a:gd name="connsiteY20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357163 w 2449279"/>
              <a:gd name="connsiteY16" fmla="*/ 150695 h 891373"/>
              <a:gd name="connsiteX17" fmla="*/ 362477 w 2449279"/>
              <a:gd name="connsiteY17" fmla="*/ 148769 h 891373"/>
              <a:gd name="connsiteX18" fmla="*/ 403310 w 2449279"/>
              <a:gd name="connsiteY18" fmla="*/ 99278 h 891373"/>
              <a:gd name="connsiteX19" fmla="*/ 642989 w 2449279"/>
              <a:gd name="connsiteY19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01715 w 2449279"/>
              <a:gd name="connsiteY12" fmla="*/ 888963 h 891373"/>
              <a:gd name="connsiteX13" fmla="*/ 9267 w 2449279"/>
              <a:gd name="connsiteY13" fmla="*/ 840588 h 891373"/>
              <a:gd name="connsiteX14" fmla="*/ 3631 w 2449279"/>
              <a:gd name="connsiteY14" fmla="*/ 774785 h 891373"/>
              <a:gd name="connsiteX15" fmla="*/ 357163 w 2449279"/>
              <a:gd name="connsiteY15" fmla="*/ 150695 h 891373"/>
              <a:gd name="connsiteX16" fmla="*/ 362477 w 2449279"/>
              <a:gd name="connsiteY16" fmla="*/ 148769 h 891373"/>
              <a:gd name="connsiteX17" fmla="*/ 403310 w 2449279"/>
              <a:gd name="connsiteY17" fmla="*/ 99278 h 891373"/>
              <a:gd name="connsiteX18" fmla="*/ 642989 w 2449279"/>
              <a:gd name="connsiteY18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01715 w 2449279"/>
              <a:gd name="connsiteY11" fmla="*/ 888963 h 891373"/>
              <a:gd name="connsiteX12" fmla="*/ 9267 w 2449279"/>
              <a:gd name="connsiteY12" fmla="*/ 840588 h 891373"/>
              <a:gd name="connsiteX13" fmla="*/ 3631 w 2449279"/>
              <a:gd name="connsiteY13" fmla="*/ 774785 h 891373"/>
              <a:gd name="connsiteX14" fmla="*/ 357163 w 2449279"/>
              <a:gd name="connsiteY14" fmla="*/ 150695 h 891373"/>
              <a:gd name="connsiteX15" fmla="*/ 362477 w 2449279"/>
              <a:gd name="connsiteY15" fmla="*/ 148769 h 891373"/>
              <a:gd name="connsiteX16" fmla="*/ 403310 w 2449279"/>
              <a:gd name="connsiteY16" fmla="*/ 99278 h 891373"/>
              <a:gd name="connsiteX17" fmla="*/ 642989 w 2449279"/>
              <a:gd name="connsiteY17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62477 w 2449279"/>
              <a:gd name="connsiteY14" fmla="*/ 148769 h 891373"/>
              <a:gd name="connsiteX15" fmla="*/ 403310 w 2449279"/>
              <a:gd name="connsiteY15" fmla="*/ 99278 h 891373"/>
              <a:gd name="connsiteX16" fmla="*/ 642989 w 2449279"/>
              <a:gd name="connsiteY16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6238"/>
              <a:gd name="connsiteY0" fmla="*/ 0 h 891373"/>
              <a:gd name="connsiteX1" fmla="*/ 648921 w 2446238"/>
              <a:gd name="connsiteY1" fmla="*/ 598 h 891373"/>
              <a:gd name="connsiteX2" fmla="*/ 2348846 w 2446238"/>
              <a:gd name="connsiteY2" fmla="*/ 4075 h 891373"/>
              <a:gd name="connsiteX3" fmla="*/ 2440210 w 2446238"/>
              <a:gd name="connsiteY3" fmla="*/ 47714 h 891373"/>
              <a:gd name="connsiteX4" fmla="*/ 2411262 w 2446238"/>
              <a:gd name="connsiteY4" fmla="*/ 188098 h 891373"/>
              <a:gd name="connsiteX5" fmla="*/ 2081908 w 2446238"/>
              <a:gd name="connsiteY5" fmla="*/ 749166 h 891373"/>
              <a:gd name="connsiteX6" fmla="*/ 2037074 w 2446238"/>
              <a:gd name="connsiteY6" fmla="*/ 800939 h 891373"/>
              <a:gd name="connsiteX7" fmla="*/ 1809166 w 2446238"/>
              <a:gd name="connsiteY7" fmla="*/ 888993 h 891373"/>
              <a:gd name="connsiteX8" fmla="*/ 1795400 w 2446238"/>
              <a:gd name="connsiteY8" fmla="*/ 887605 h 891373"/>
              <a:gd name="connsiteX9" fmla="*/ 1792200 w 2446238"/>
              <a:gd name="connsiteY9" fmla="*/ 891373 h 891373"/>
              <a:gd name="connsiteX10" fmla="*/ 101715 w 2446238"/>
              <a:gd name="connsiteY10" fmla="*/ 888963 h 891373"/>
              <a:gd name="connsiteX11" fmla="*/ 9267 w 2446238"/>
              <a:gd name="connsiteY11" fmla="*/ 840588 h 891373"/>
              <a:gd name="connsiteX12" fmla="*/ 3631 w 2446238"/>
              <a:gd name="connsiteY12" fmla="*/ 774785 h 891373"/>
              <a:gd name="connsiteX13" fmla="*/ 357163 w 2446238"/>
              <a:gd name="connsiteY13" fmla="*/ 150695 h 891373"/>
              <a:gd name="connsiteX14" fmla="*/ 398548 w 2446238"/>
              <a:gd name="connsiteY14" fmla="*/ 96896 h 891373"/>
              <a:gd name="connsiteX15" fmla="*/ 642989 w 2446238"/>
              <a:gd name="connsiteY15" fmla="*/ 0 h 891373"/>
              <a:gd name="connsiteX0" fmla="*/ 642989 w 2446238"/>
              <a:gd name="connsiteY0" fmla="*/ 0 h 891373"/>
              <a:gd name="connsiteX1" fmla="*/ 648921 w 2446238"/>
              <a:gd name="connsiteY1" fmla="*/ 598 h 891373"/>
              <a:gd name="connsiteX2" fmla="*/ 2348846 w 2446238"/>
              <a:gd name="connsiteY2" fmla="*/ 4075 h 891373"/>
              <a:gd name="connsiteX3" fmla="*/ 2440210 w 2446238"/>
              <a:gd name="connsiteY3" fmla="*/ 47714 h 891373"/>
              <a:gd name="connsiteX4" fmla="*/ 2411262 w 2446238"/>
              <a:gd name="connsiteY4" fmla="*/ 188098 h 891373"/>
              <a:gd name="connsiteX5" fmla="*/ 2081908 w 2446238"/>
              <a:gd name="connsiteY5" fmla="*/ 749166 h 891373"/>
              <a:gd name="connsiteX6" fmla="*/ 2037074 w 2446238"/>
              <a:gd name="connsiteY6" fmla="*/ 800939 h 891373"/>
              <a:gd name="connsiteX7" fmla="*/ 1809166 w 2446238"/>
              <a:gd name="connsiteY7" fmla="*/ 888993 h 891373"/>
              <a:gd name="connsiteX8" fmla="*/ 1795400 w 2446238"/>
              <a:gd name="connsiteY8" fmla="*/ 887605 h 891373"/>
              <a:gd name="connsiteX9" fmla="*/ 1792200 w 2446238"/>
              <a:gd name="connsiteY9" fmla="*/ 891373 h 891373"/>
              <a:gd name="connsiteX10" fmla="*/ 101715 w 2446238"/>
              <a:gd name="connsiteY10" fmla="*/ 888963 h 891373"/>
              <a:gd name="connsiteX11" fmla="*/ 9267 w 2446238"/>
              <a:gd name="connsiteY11" fmla="*/ 840588 h 891373"/>
              <a:gd name="connsiteX12" fmla="*/ 3631 w 2446238"/>
              <a:gd name="connsiteY12" fmla="*/ 774785 h 891373"/>
              <a:gd name="connsiteX13" fmla="*/ 357163 w 2446238"/>
              <a:gd name="connsiteY13" fmla="*/ 150695 h 891373"/>
              <a:gd name="connsiteX14" fmla="*/ 398548 w 2446238"/>
              <a:gd name="connsiteY14" fmla="*/ 96896 h 891373"/>
              <a:gd name="connsiteX15" fmla="*/ 642989 w 2446238"/>
              <a:gd name="connsiteY15" fmla="*/ 0 h 891373"/>
              <a:gd name="connsiteX0" fmla="*/ 642989 w 2446238"/>
              <a:gd name="connsiteY0" fmla="*/ 0 h 888993"/>
              <a:gd name="connsiteX1" fmla="*/ 648921 w 2446238"/>
              <a:gd name="connsiteY1" fmla="*/ 598 h 888993"/>
              <a:gd name="connsiteX2" fmla="*/ 2348846 w 2446238"/>
              <a:gd name="connsiteY2" fmla="*/ 4075 h 888993"/>
              <a:gd name="connsiteX3" fmla="*/ 2440210 w 2446238"/>
              <a:gd name="connsiteY3" fmla="*/ 47714 h 888993"/>
              <a:gd name="connsiteX4" fmla="*/ 2411262 w 2446238"/>
              <a:gd name="connsiteY4" fmla="*/ 188098 h 888993"/>
              <a:gd name="connsiteX5" fmla="*/ 2081908 w 2446238"/>
              <a:gd name="connsiteY5" fmla="*/ 749166 h 888993"/>
              <a:gd name="connsiteX6" fmla="*/ 2037074 w 2446238"/>
              <a:gd name="connsiteY6" fmla="*/ 800939 h 888993"/>
              <a:gd name="connsiteX7" fmla="*/ 1809166 w 2446238"/>
              <a:gd name="connsiteY7" fmla="*/ 888993 h 888993"/>
              <a:gd name="connsiteX8" fmla="*/ 1795400 w 2446238"/>
              <a:gd name="connsiteY8" fmla="*/ 887605 h 888993"/>
              <a:gd name="connsiteX9" fmla="*/ 101715 w 2446238"/>
              <a:gd name="connsiteY9" fmla="*/ 888963 h 888993"/>
              <a:gd name="connsiteX10" fmla="*/ 9267 w 2446238"/>
              <a:gd name="connsiteY10" fmla="*/ 840588 h 888993"/>
              <a:gd name="connsiteX11" fmla="*/ 3631 w 2446238"/>
              <a:gd name="connsiteY11" fmla="*/ 774785 h 888993"/>
              <a:gd name="connsiteX12" fmla="*/ 357163 w 2446238"/>
              <a:gd name="connsiteY12" fmla="*/ 150695 h 888993"/>
              <a:gd name="connsiteX13" fmla="*/ 398548 w 2446238"/>
              <a:gd name="connsiteY13" fmla="*/ 96896 h 888993"/>
              <a:gd name="connsiteX14" fmla="*/ 642989 w 2446238"/>
              <a:gd name="connsiteY14" fmla="*/ 0 h 888993"/>
              <a:gd name="connsiteX0" fmla="*/ 642989 w 2446238"/>
              <a:gd name="connsiteY0" fmla="*/ 0 h 888993"/>
              <a:gd name="connsiteX1" fmla="*/ 648921 w 2446238"/>
              <a:gd name="connsiteY1" fmla="*/ 598 h 888993"/>
              <a:gd name="connsiteX2" fmla="*/ 2348846 w 2446238"/>
              <a:gd name="connsiteY2" fmla="*/ 4075 h 888993"/>
              <a:gd name="connsiteX3" fmla="*/ 2440210 w 2446238"/>
              <a:gd name="connsiteY3" fmla="*/ 47714 h 888993"/>
              <a:gd name="connsiteX4" fmla="*/ 2411262 w 2446238"/>
              <a:gd name="connsiteY4" fmla="*/ 188098 h 888993"/>
              <a:gd name="connsiteX5" fmla="*/ 2081908 w 2446238"/>
              <a:gd name="connsiteY5" fmla="*/ 749166 h 888993"/>
              <a:gd name="connsiteX6" fmla="*/ 2037074 w 2446238"/>
              <a:gd name="connsiteY6" fmla="*/ 800939 h 888993"/>
              <a:gd name="connsiteX7" fmla="*/ 1809166 w 2446238"/>
              <a:gd name="connsiteY7" fmla="*/ 888993 h 888993"/>
              <a:gd name="connsiteX8" fmla="*/ 101715 w 2446238"/>
              <a:gd name="connsiteY8" fmla="*/ 888963 h 888993"/>
              <a:gd name="connsiteX9" fmla="*/ 9267 w 2446238"/>
              <a:gd name="connsiteY9" fmla="*/ 840588 h 888993"/>
              <a:gd name="connsiteX10" fmla="*/ 3631 w 2446238"/>
              <a:gd name="connsiteY10" fmla="*/ 774785 h 888993"/>
              <a:gd name="connsiteX11" fmla="*/ 357163 w 2446238"/>
              <a:gd name="connsiteY11" fmla="*/ 150695 h 888993"/>
              <a:gd name="connsiteX12" fmla="*/ 398548 w 2446238"/>
              <a:gd name="connsiteY12" fmla="*/ 96896 h 888993"/>
              <a:gd name="connsiteX13" fmla="*/ 642989 w 2446238"/>
              <a:gd name="connsiteY13" fmla="*/ 0 h 888993"/>
              <a:gd name="connsiteX0" fmla="*/ 642989 w 2444592"/>
              <a:gd name="connsiteY0" fmla="*/ 0 h 888993"/>
              <a:gd name="connsiteX1" fmla="*/ 648921 w 2444592"/>
              <a:gd name="connsiteY1" fmla="*/ 598 h 888993"/>
              <a:gd name="connsiteX2" fmla="*/ 2348846 w 2444592"/>
              <a:gd name="connsiteY2" fmla="*/ 4075 h 888993"/>
              <a:gd name="connsiteX3" fmla="*/ 2440210 w 2444592"/>
              <a:gd name="connsiteY3" fmla="*/ 47714 h 888993"/>
              <a:gd name="connsiteX4" fmla="*/ 2411262 w 2444592"/>
              <a:gd name="connsiteY4" fmla="*/ 188098 h 888993"/>
              <a:gd name="connsiteX5" fmla="*/ 2081908 w 2444592"/>
              <a:gd name="connsiteY5" fmla="*/ 749166 h 888993"/>
              <a:gd name="connsiteX6" fmla="*/ 2037074 w 2444592"/>
              <a:gd name="connsiteY6" fmla="*/ 800939 h 888993"/>
              <a:gd name="connsiteX7" fmla="*/ 1809166 w 2444592"/>
              <a:gd name="connsiteY7" fmla="*/ 888993 h 888993"/>
              <a:gd name="connsiteX8" fmla="*/ 101715 w 2444592"/>
              <a:gd name="connsiteY8" fmla="*/ 888963 h 888993"/>
              <a:gd name="connsiteX9" fmla="*/ 9267 w 2444592"/>
              <a:gd name="connsiteY9" fmla="*/ 840588 h 888993"/>
              <a:gd name="connsiteX10" fmla="*/ 3631 w 2444592"/>
              <a:gd name="connsiteY10" fmla="*/ 774785 h 888993"/>
              <a:gd name="connsiteX11" fmla="*/ 357163 w 2444592"/>
              <a:gd name="connsiteY11" fmla="*/ 150695 h 888993"/>
              <a:gd name="connsiteX12" fmla="*/ 398548 w 2444592"/>
              <a:gd name="connsiteY12" fmla="*/ 96896 h 888993"/>
              <a:gd name="connsiteX13" fmla="*/ 642989 w 2444592"/>
              <a:gd name="connsiteY13" fmla="*/ 0 h 888993"/>
              <a:gd name="connsiteX0" fmla="*/ 642989 w 2444166"/>
              <a:gd name="connsiteY0" fmla="*/ 0 h 888993"/>
              <a:gd name="connsiteX1" fmla="*/ 648921 w 2444166"/>
              <a:gd name="connsiteY1" fmla="*/ 598 h 888993"/>
              <a:gd name="connsiteX2" fmla="*/ 2348846 w 2444166"/>
              <a:gd name="connsiteY2" fmla="*/ 4075 h 888993"/>
              <a:gd name="connsiteX3" fmla="*/ 2440210 w 2444166"/>
              <a:gd name="connsiteY3" fmla="*/ 47714 h 888993"/>
              <a:gd name="connsiteX4" fmla="*/ 2411262 w 2444166"/>
              <a:gd name="connsiteY4" fmla="*/ 188098 h 888993"/>
              <a:gd name="connsiteX5" fmla="*/ 2081908 w 2444166"/>
              <a:gd name="connsiteY5" fmla="*/ 749166 h 888993"/>
              <a:gd name="connsiteX6" fmla="*/ 2037074 w 2444166"/>
              <a:gd name="connsiteY6" fmla="*/ 800939 h 888993"/>
              <a:gd name="connsiteX7" fmla="*/ 1809166 w 2444166"/>
              <a:gd name="connsiteY7" fmla="*/ 888993 h 888993"/>
              <a:gd name="connsiteX8" fmla="*/ 101715 w 2444166"/>
              <a:gd name="connsiteY8" fmla="*/ 888963 h 888993"/>
              <a:gd name="connsiteX9" fmla="*/ 9267 w 2444166"/>
              <a:gd name="connsiteY9" fmla="*/ 840588 h 888993"/>
              <a:gd name="connsiteX10" fmla="*/ 3631 w 2444166"/>
              <a:gd name="connsiteY10" fmla="*/ 774785 h 888993"/>
              <a:gd name="connsiteX11" fmla="*/ 357163 w 2444166"/>
              <a:gd name="connsiteY11" fmla="*/ 150695 h 888993"/>
              <a:gd name="connsiteX12" fmla="*/ 398548 w 2444166"/>
              <a:gd name="connsiteY12" fmla="*/ 96896 h 888993"/>
              <a:gd name="connsiteX13" fmla="*/ 642989 w 2444166"/>
              <a:gd name="connsiteY13" fmla="*/ 0 h 88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166" h="888993">
                <a:moveTo>
                  <a:pt x="642989" y="0"/>
                </a:moveTo>
                <a:lnTo>
                  <a:pt x="648921" y="598"/>
                </a:lnTo>
                <a:lnTo>
                  <a:pt x="2348846" y="4075"/>
                </a:lnTo>
                <a:cubicBezTo>
                  <a:pt x="2392337" y="6643"/>
                  <a:pt x="2429807" y="17044"/>
                  <a:pt x="2440210" y="47714"/>
                </a:cubicBezTo>
                <a:cubicBezTo>
                  <a:pt x="2450613" y="78384"/>
                  <a:pt x="2440346" y="128900"/>
                  <a:pt x="2411262" y="188098"/>
                </a:cubicBezTo>
                <a:cubicBezTo>
                  <a:pt x="2308793" y="375121"/>
                  <a:pt x="2198094" y="567015"/>
                  <a:pt x="2081908" y="749166"/>
                </a:cubicBezTo>
                <a:lnTo>
                  <a:pt x="2037074" y="800939"/>
                </a:lnTo>
                <a:cubicBezTo>
                  <a:pt x="1976879" y="855649"/>
                  <a:pt x="1896917" y="888993"/>
                  <a:pt x="1809166" y="888993"/>
                </a:cubicBezTo>
                <a:lnTo>
                  <a:pt x="101715" y="888963"/>
                </a:lnTo>
                <a:cubicBezTo>
                  <a:pt x="57759" y="884764"/>
                  <a:pt x="24700" y="868798"/>
                  <a:pt x="9267" y="840588"/>
                </a:cubicBezTo>
                <a:cubicBezTo>
                  <a:pt x="-1021" y="821781"/>
                  <a:pt x="-2502" y="799313"/>
                  <a:pt x="3631" y="774785"/>
                </a:cubicBezTo>
                <a:lnTo>
                  <a:pt x="357163" y="150695"/>
                </a:lnTo>
                <a:lnTo>
                  <a:pt x="398548" y="96896"/>
                </a:lnTo>
                <a:cubicBezTo>
                  <a:pt x="459887" y="35557"/>
                  <a:pt x="549389" y="0"/>
                  <a:pt x="642989" y="0"/>
                </a:cubicBezTo>
                <a:close/>
              </a:path>
            </a:pathLst>
          </a:custGeom>
          <a:solidFill>
            <a:srgbClr val="2483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任意多边形 60"/>
          <p:cNvSpPr/>
          <p:nvPr/>
        </p:nvSpPr>
        <p:spPr>
          <a:xfrm flipH="1">
            <a:off x="10404677" y="5718910"/>
            <a:ext cx="1794278" cy="1139090"/>
          </a:xfrm>
          <a:custGeom>
            <a:avLst/>
            <a:gdLst>
              <a:gd name="connsiteX0" fmla="*/ 0 w 1794278"/>
              <a:gd name="connsiteY0" fmla="*/ 0 h 1139090"/>
              <a:gd name="connsiteX1" fmla="*/ 0 w 1794278"/>
              <a:gd name="connsiteY1" fmla="*/ 1139085 h 1139090"/>
              <a:gd name="connsiteX2" fmla="*/ 458242 w 1794278"/>
              <a:gd name="connsiteY2" fmla="*/ 1139090 h 1139090"/>
              <a:gd name="connsiteX3" fmla="*/ 937759 w 1794278"/>
              <a:gd name="connsiteY3" fmla="*/ 1025943 h 1139090"/>
              <a:gd name="connsiteX4" fmla="*/ 1032089 w 1794278"/>
              <a:gd name="connsiteY4" fmla="*/ 959416 h 1139090"/>
              <a:gd name="connsiteX5" fmla="*/ 1725047 w 1794278"/>
              <a:gd name="connsiteY5" fmla="*/ 238456 h 1139090"/>
              <a:gd name="connsiteX6" fmla="*/ 1785953 w 1794278"/>
              <a:gd name="connsiteY6" fmla="*/ 58066 h 1139090"/>
              <a:gd name="connsiteX7" fmla="*/ 1593725 w 1794278"/>
              <a:gd name="connsiteY7" fmla="*/ 1991 h 113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278" h="1139090">
                <a:moveTo>
                  <a:pt x="0" y="0"/>
                </a:moveTo>
                <a:lnTo>
                  <a:pt x="0" y="1139085"/>
                </a:lnTo>
                <a:lnTo>
                  <a:pt x="458242" y="1139090"/>
                </a:lnTo>
                <a:cubicBezTo>
                  <a:pt x="642870" y="1139090"/>
                  <a:pt x="811109" y="1096244"/>
                  <a:pt x="937759" y="1025943"/>
                </a:cubicBezTo>
                <a:lnTo>
                  <a:pt x="1032089" y="959416"/>
                </a:lnTo>
                <a:cubicBezTo>
                  <a:pt x="1276543" y="725356"/>
                  <a:pt x="1509453" y="478776"/>
                  <a:pt x="1725047" y="238456"/>
                </a:cubicBezTo>
                <a:cubicBezTo>
                  <a:pt x="1786240" y="162388"/>
                  <a:pt x="1807841" y="97476"/>
                  <a:pt x="1785953" y="58066"/>
                </a:cubicBezTo>
                <a:cubicBezTo>
                  <a:pt x="1764066" y="18655"/>
                  <a:pt x="1685229" y="5290"/>
                  <a:pt x="1593725" y="199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任意多边形 63"/>
          <p:cNvSpPr/>
          <p:nvPr/>
        </p:nvSpPr>
        <p:spPr>
          <a:xfrm flipV="1">
            <a:off x="-22860" y="1873978"/>
            <a:ext cx="2157813" cy="991272"/>
          </a:xfrm>
          <a:custGeom>
            <a:avLst/>
            <a:gdLst>
              <a:gd name="connsiteX0" fmla="*/ 1309731 w 2157813"/>
              <a:gd name="connsiteY0" fmla="*/ 991272 h 991272"/>
              <a:gd name="connsiteX1" fmla="*/ 1614116 w 2157813"/>
              <a:gd name="connsiteY1" fmla="*/ 892981 h 991272"/>
              <a:gd name="connsiteX2" fmla="*/ 1673995 w 2157813"/>
              <a:gd name="connsiteY2" fmla="*/ 835188 h 991272"/>
              <a:gd name="connsiteX3" fmla="*/ 2113867 w 2157813"/>
              <a:gd name="connsiteY3" fmla="*/ 208889 h 991272"/>
              <a:gd name="connsiteX4" fmla="*/ 2152529 w 2157813"/>
              <a:gd name="connsiteY4" fmla="*/ 52184 h 991272"/>
              <a:gd name="connsiteX5" fmla="*/ 2030507 w 2157813"/>
              <a:gd name="connsiteY5" fmla="*/ 3471 h 991272"/>
              <a:gd name="connsiteX6" fmla="*/ 0 w 2157813"/>
              <a:gd name="connsiteY6" fmla="*/ 0 h 991272"/>
              <a:gd name="connsiteX7" fmla="*/ 0 w 2157813"/>
              <a:gd name="connsiteY7" fmla="*/ 991253 h 9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813" h="991272">
                <a:moveTo>
                  <a:pt x="1309731" y="991272"/>
                </a:moveTo>
                <a:cubicBezTo>
                  <a:pt x="1426928" y="991272"/>
                  <a:pt x="1533722" y="954051"/>
                  <a:pt x="1614116" y="892981"/>
                </a:cubicBezTo>
                <a:lnTo>
                  <a:pt x="1673995" y="835188"/>
                </a:lnTo>
                <a:cubicBezTo>
                  <a:pt x="1829168" y="631860"/>
                  <a:pt x="1977013" y="417656"/>
                  <a:pt x="2113867" y="208889"/>
                </a:cubicBezTo>
                <a:cubicBezTo>
                  <a:pt x="2152710" y="142808"/>
                  <a:pt x="2166422" y="86419"/>
                  <a:pt x="2152529" y="52184"/>
                </a:cubicBezTo>
                <a:cubicBezTo>
                  <a:pt x="2138635" y="17948"/>
                  <a:pt x="2088591" y="6337"/>
                  <a:pt x="2030507" y="3471"/>
                </a:cubicBezTo>
                <a:lnTo>
                  <a:pt x="0" y="0"/>
                </a:lnTo>
                <a:lnTo>
                  <a:pt x="0" y="991253"/>
                </a:ln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974" y="2703325"/>
            <a:ext cx="4498175" cy="3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45359"/>
      </p:ext>
    </p:extLst>
  </p:cSld>
  <p:clrMapOvr>
    <a:masterClrMapping/>
  </p:clrMapOvr>
  <p:transition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5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会议记录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1608639"/>
            <a:ext cx="2691416" cy="50537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4215" y="3297191"/>
            <a:ext cx="2492990" cy="46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每周召开一到两次会议</a:t>
            </a:r>
          </a:p>
        </p:txBody>
      </p:sp>
    </p:spTree>
    <p:extLst>
      <p:ext uri="{BB962C8B-B14F-4D97-AF65-F5344CB8AC3E}">
        <p14:creationId xmlns:p14="http://schemas.microsoft.com/office/powerpoint/2010/main" val="457378620"/>
      </p:ext>
    </p:extLst>
  </p:cSld>
  <p:clrMapOvr>
    <a:masterClrMapping/>
  </p:clrMapOvr>
  <p:transition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6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内部评审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3007366"/>
            <a:ext cx="5130270" cy="20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9787"/>
      </p:ext>
    </p:extLst>
  </p:cSld>
  <p:clrMapOvr>
    <a:masterClrMapping/>
  </p:clrMapOvr>
  <p:transition spd="med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7</a:t>
                </a:r>
                <a:r>
                  <a:rPr lang="zh-CN" altLang="en-US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、</a:t>
                </a:r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8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b="1" dirty="0"/>
                <a:t>配置管理工具与文档更新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EA982AE-425A-443A-95F9-6E2CC31BE6A3}"/>
              </a:ext>
            </a:extLst>
          </p:cNvPr>
          <p:cNvSpPr txBox="1"/>
          <p:nvPr/>
        </p:nvSpPr>
        <p:spPr>
          <a:xfrm>
            <a:off x="1008668" y="2884602"/>
            <a:ext cx="2102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使用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git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作为配置管理工具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0C680-9751-448B-A316-1090133D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69" y="2341291"/>
            <a:ext cx="3764526" cy="2409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53785E-2A41-4DD6-B615-CE5496D0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979" y="2429387"/>
            <a:ext cx="3847888" cy="18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483"/>
      </p:ext>
    </p:extLst>
  </p:cSld>
  <p:clrMapOvr>
    <a:masterClrMapping/>
  </p:clrMapOvr>
  <p:transition spd="med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10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b="1" dirty="0"/>
                <a:t>需求计划中</a:t>
              </a:r>
              <a:r>
                <a:rPr lang="zh-CN" altLang="en-US" b="1" dirty="0"/>
                <a:t>组员任务分配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71" y="2719689"/>
            <a:ext cx="103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0683"/>
      </p:ext>
    </p:extLst>
  </p:cSld>
  <p:clrMapOvr>
    <a:masterClrMapping/>
  </p:clrMapOvr>
  <p:transition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grpSp>
          <p:nvGrpSpPr>
            <p:cNvPr id="44" name="组合 43"/>
            <p:cNvGrpSpPr/>
            <p:nvPr/>
          </p:nvGrpSpPr>
          <p:grpSpPr>
            <a:xfrm>
              <a:off x="3225800" y="542456"/>
              <a:ext cx="5740400" cy="605192"/>
              <a:chOff x="3225800" y="542456"/>
              <a:chExt cx="5740400" cy="605192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225800" y="542456"/>
                <a:ext cx="5740400" cy="605192"/>
              </a:xfrm>
              <a:prstGeom prst="roundRect">
                <a:avLst>
                  <a:gd name="adj" fmla="val 350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 sz="1400" spc="600">
                  <a:solidFill>
                    <a:schemeClr val="bg1">
                      <a:lumMod val="7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7806690" y="542456"/>
                <a:ext cx="1159510" cy="605192"/>
              </a:xfrm>
              <a:custGeom>
                <a:avLst/>
                <a:gdLst>
                  <a:gd name="connsiteX0" fmla="*/ 0 w 1502410"/>
                  <a:gd name="connsiteY0" fmla="*/ 0 h 605192"/>
                  <a:gd name="connsiteX1" fmla="*/ 1290405 w 1502410"/>
                  <a:gd name="connsiteY1" fmla="*/ 0 h 605192"/>
                  <a:gd name="connsiteX2" fmla="*/ 1502410 w 1502410"/>
                  <a:gd name="connsiteY2" fmla="*/ 212005 h 605192"/>
                  <a:gd name="connsiteX3" fmla="*/ 1502410 w 1502410"/>
                  <a:gd name="connsiteY3" fmla="*/ 393187 h 605192"/>
                  <a:gd name="connsiteX4" fmla="*/ 1290405 w 1502410"/>
                  <a:gd name="connsiteY4" fmla="*/ 605192 h 605192"/>
                  <a:gd name="connsiteX5" fmla="*/ 0 w 1502410"/>
                  <a:gd name="connsiteY5" fmla="*/ 605192 h 60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410" h="605192">
                    <a:moveTo>
                      <a:pt x="0" y="0"/>
                    </a:moveTo>
                    <a:lnTo>
                      <a:pt x="1290405" y="0"/>
                    </a:lnTo>
                    <a:cubicBezTo>
                      <a:pt x="1407492" y="0"/>
                      <a:pt x="1502410" y="94918"/>
                      <a:pt x="1502410" y="212005"/>
                    </a:cubicBezTo>
                    <a:lnTo>
                      <a:pt x="1502410" y="393187"/>
                    </a:lnTo>
                    <a:cubicBezTo>
                      <a:pt x="1502410" y="510274"/>
                      <a:pt x="1407492" y="605192"/>
                      <a:pt x="1290405" y="605192"/>
                    </a:cubicBezTo>
                    <a:lnTo>
                      <a:pt x="0" y="605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06400" dist="38100" dir="5400000" sx="111000" sy="11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pc="3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11</a:t>
                </a:r>
                <a:endParaRPr lang="zh-CN" altLang="zh-CN" spc="3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3765550" y="568053"/>
              <a:ext cx="3631565" cy="465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b="1" dirty="0"/>
                <a:t>GANTT</a:t>
              </a:r>
              <a:r>
                <a:rPr lang="zh-CN" altLang="zh-CN" b="1" dirty="0"/>
                <a:t>图</a:t>
              </a:r>
              <a:r>
                <a:rPr lang="zh-CN" altLang="en-US" b="1" dirty="0"/>
                <a:t>与网络图中的里程碑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7CCC888-F536-4C70-A9AD-46FA516C8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63" y="3243100"/>
            <a:ext cx="8768236" cy="3465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1CB6F4-F6DE-418A-BC44-C53328986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7" y="1646174"/>
            <a:ext cx="6568812" cy="1447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9FDD79-D87C-497E-989A-D2536E341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67" y="1846199"/>
            <a:ext cx="3876675" cy="1047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237184-E5E0-4636-959D-C3635D090D3C}"/>
              </a:ext>
            </a:extLst>
          </p:cNvPr>
          <p:cNvSpPr txBox="1"/>
          <p:nvPr/>
        </p:nvSpPr>
        <p:spPr>
          <a:xfrm>
            <a:off x="10378911" y="4119513"/>
            <a:ext cx="135746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甘特图</a:t>
            </a:r>
          </a:p>
        </p:txBody>
      </p:sp>
    </p:spTree>
    <p:extLst>
      <p:ext uri="{BB962C8B-B14F-4D97-AF65-F5344CB8AC3E}">
        <p14:creationId xmlns:p14="http://schemas.microsoft.com/office/powerpoint/2010/main" val="3824482122"/>
      </p:ext>
    </p:extLst>
  </p:cSld>
  <p:clrMapOvr>
    <a:masterClrMapping/>
  </p:clrMapOvr>
  <p:transition spd="med">
    <p:dissolve/>
  </p:transition>
</p:sld>
</file>

<file path=ppt/theme/theme1.xml><?xml version="1.0" encoding="utf-8"?>
<a:theme xmlns:a="http://schemas.openxmlformats.org/drawingml/2006/main" name="Office 主题​​">
  <a:themeElements>
    <a:clrScheme name="商务亮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53BD"/>
      </a:accent1>
      <a:accent2>
        <a:srgbClr val="2483FD"/>
      </a:accent2>
      <a:accent3>
        <a:srgbClr val="4BD5F6"/>
      </a:accent3>
      <a:accent4>
        <a:srgbClr val="FB0ACF"/>
      </a:accent4>
      <a:accent5>
        <a:srgbClr val="FDC62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smtClean="0">
            <a:latin typeface="思源黑体 CN Light" panose="020B0300000000000000" pitchFamily="34" charset="-122"/>
            <a:ea typeface="思源黑体 CN Light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1188</Words>
  <Application>Microsoft Office PowerPoint</Application>
  <PresentationFormat>宽屏</PresentationFormat>
  <Paragraphs>221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等线</vt:lpstr>
      <vt:lpstr>等线 Light</vt:lpstr>
      <vt:lpstr>思源黑体 CN Light</vt:lpstr>
      <vt:lpstr>宋体</vt:lpstr>
      <vt:lpstr>微软雅黑 Light</vt:lpstr>
      <vt:lpstr>小米兰亭</vt:lpstr>
      <vt:lpstr>站酷高端黑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徐yvonne</dc:creator>
  <cp:lastModifiedBy>汪涛</cp:lastModifiedBy>
  <cp:revision>151</cp:revision>
  <dcterms:created xsi:type="dcterms:W3CDTF">2017-12-24T02:07:42Z</dcterms:created>
  <dcterms:modified xsi:type="dcterms:W3CDTF">2018-01-17T19:51:48Z</dcterms:modified>
</cp:coreProperties>
</file>